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sldIdLst>
    <p:sldId id="498" r:id="rId3"/>
    <p:sldId id="499" r:id="rId4"/>
    <p:sldId id="500" r:id="rId5"/>
    <p:sldId id="501" r:id="rId6"/>
    <p:sldId id="470" r:id="rId7"/>
    <p:sldId id="536" r:id="rId8"/>
    <p:sldId id="547" r:id="rId9"/>
    <p:sldId id="548" r:id="rId10"/>
    <p:sldId id="529" r:id="rId11"/>
    <p:sldId id="530" r:id="rId12"/>
    <p:sldId id="323" r:id="rId13"/>
    <p:sldId id="502" r:id="rId14"/>
    <p:sldId id="506" r:id="rId15"/>
    <p:sldId id="507" r:id="rId16"/>
    <p:sldId id="508" r:id="rId17"/>
    <p:sldId id="514" r:id="rId18"/>
    <p:sldId id="515" r:id="rId19"/>
    <p:sldId id="516" r:id="rId20"/>
    <p:sldId id="517" r:id="rId21"/>
    <p:sldId id="518" r:id="rId22"/>
    <p:sldId id="509" r:id="rId23"/>
    <p:sldId id="519" r:id="rId24"/>
    <p:sldId id="520" r:id="rId25"/>
    <p:sldId id="510" r:id="rId26"/>
    <p:sldId id="521" r:id="rId27"/>
    <p:sldId id="522" r:id="rId28"/>
    <p:sldId id="523" r:id="rId29"/>
    <p:sldId id="511" r:id="rId30"/>
    <p:sldId id="503" r:id="rId31"/>
    <p:sldId id="524" r:id="rId32"/>
    <p:sldId id="525" r:id="rId33"/>
    <p:sldId id="504" r:id="rId34"/>
    <p:sldId id="526" r:id="rId35"/>
    <p:sldId id="527" r:id="rId36"/>
    <p:sldId id="528" r:id="rId37"/>
    <p:sldId id="543" r:id="rId38"/>
    <p:sldId id="544" r:id="rId39"/>
    <p:sldId id="352" r:id="rId40"/>
    <p:sldId id="481" r:id="rId41"/>
    <p:sldId id="482" r:id="rId42"/>
    <p:sldId id="483" r:id="rId43"/>
    <p:sldId id="484" r:id="rId44"/>
    <p:sldId id="485" r:id="rId45"/>
    <p:sldId id="487" r:id="rId46"/>
    <p:sldId id="488" r:id="rId47"/>
    <p:sldId id="489" r:id="rId48"/>
    <p:sldId id="490" r:id="rId49"/>
    <p:sldId id="492" r:id="rId50"/>
    <p:sldId id="493" r:id="rId51"/>
    <p:sldId id="494" r:id="rId52"/>
    <p:sldId id="495" r:id="rId53"/>
    <p:sldId id="496" r:id="rId54"/>
    <p:sldId id="497" r:id="rId55"/>
    <p:sldId id="549" r:id="rId56"/>
    <p:sldId id="512" r:id="rId57"/>
    <p:sldId id="513" r:id="rId58"/>
    <p:sldId id="534" r:id="rId59"/>
    <p:sldId id="535" r:id="rId60"/>
    <p:sldId id="532" r:id="rId61"/>
    <p:sldId id="537" r:id="rId62"/>
    <p:sldId id="538" r:id="rId63"/>
    <p:sldId id="539" r:id="rId64"/>
    <p:sldId id="540" r:id="rId65"/>
    <p:sldId id="542" r:id="rId66"/>
    <p:sldId id="550" r:id="rId67"/>
    <p:sldId id="551" r:id="rId6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Arial" charset="0"/>
      </a:defRPr>
    </a:lvl1pPr>
    <a:lvl2pPr marL="457200" algn="l" rtl="0" fontAlgn="base">
      <a:spcBef>
        <a:spcPct val="0"/>
      </a:spcBef>
      <a:spcAft>
        <a:spcPct val="0"/>
      </a:spcAft>
      <a:defRPr kern="1200">
        <a:solidFill>
          <a:schemeClr val="tx1"/>
        </a:solidFill>
        <a:latin typeface="Times New Roman" pitchFamily="18" charset="0"/>
        <a:ea typeface="+mn-ea"/>
        <a:cs typeface="Arial" charset="0"/>
      </a:defRPr>
    </a:lvl2pPr>
    <a:lvl3pPr marL="914400" algn="l" rtl="0" fontAlgn="base">
      <a:spcBef>
        <a:spcPct val="0"/>
      </a:spcBef>
      <a:spcAft>
        <a:spcPct val="0"/>
      </a:spcAft>
      <a:defRPr kern="1200">
        <a:solidFill>
          <a:schemeClr val="tx1"/>
        </a:solidFill>
        <a:latin typeface="Times New Roman" pitchFamily="18" charset="0"/>
        <a:ea typeface="+mn-ea"/>
        <a:cs typeface="Arial" charset="0"/>
      </a:defRPr>
    </a:lvl3pPr>
    <a:lvl4pPr marL="1371600" algn="l" rtl="0" fontAlgn="base">
      <a:spcBef>
        <a:spcPct val="0"/>
      </a:spcBef>
      <a:spcAft>
        <a:spcPct val="0"/>
      </a:spcAft>
      <a:defRPr kern="1200">
        <a:solidFill>
          <a:schemeClr val="tx1"/>
        </a:solidFill>
        <a:latin typeface="Times New Roman" pitchFamily="18" charset="0"/>
        <a:ea typeface="+mn-ea"/>
        <a:cs typeface="Arial" charset="0"/>
      </a:defRPr>
    </a:lvl4pPr>
    <a:lvl5pPr marL="1828800" algn="l" rtl="0" fontAlgn="base">
      <a:spcBef>
        <a:spcPct val="0"/>
      </a:spcBef>
      <a:spcAft>
        <a:spcPct val="0"/>
      </a:spcAft>
      <a:defRPr kern="1200">
        <a:solidFill>
          <a:schemeClr val="tx1"/>
        </a:solidFill>
        <a:latin typeface="Times New Roman" pitchFamily="18" charset="0"/>
        <a:ea typeface="+mn-ea"/>
        <a:cs typeface="Arial" charset="0"/>
      </a:defRPr>
    </a:lvl5pPr>
    <a:lvl6pPr marL="2286000" algn="l" defTabSz="914400" rtl="0" eaLnBrk="1" latinLnBrk="0" hangingPunct="1">
      <a:defRPr kern="1200">
        <a:solidFill>
          <a:schemeClr val="tx1"/>
        </a:solidFill>
        <a:latin typeface="Times New Roman" pitchFamily="18" charset="0"/>
        <a:ea typeface="+mn-ea"/>
        <a:cs typeface="Arial" charset="0"/>
      </a:defRPr>
    </a:lvl6pPr>
    <a:lvl7pPr marL="2743200" algn="l" defTabSz="914400" rtl="0" eaLnBrk="1" latinLnBrk="0" hangingPunct="1">
      <a:defRPr kern="1200">
        <a:solidFill>
          <a:schemeClr val="tx1"/>
        </a:solidFill>
        <a:latin typeface="Times New Roman" pitchFamily="18" charset="0"/>
        <a:ea typeface="+mn-ea"/>
        <a:cs typeface="Arial" charset="0"/>
      </a:defRPr>
    </a:lvl7pPr>
    <a:lvl8pPr marL="3200400" algn="l" defTabSz="914400" rtl="0" eaLnBrk="1" latinLnBrk="0" hangingPunct="1">
      <a:defRPr kern="1200">
        <a:solidFill>
          <a:schemeClr val="tx1"/>
        </a:solidFill>
        <a:latin typeface="Times New Roman" pitchFamily="18" charset="0"/>
        <a:ea typeface="+mn-ea"/>
        <a:cs typeface="Arial" charset="0"/>
      </a:defRPr>
    </a:lvl8pPr>
    <a:lvl9pPr marL="3657600" algn="l" defTabSz="914400" rtl="0" eaLnBrk="1" latinLnBrk="0" hangingPunct="1">
      <a:defRPr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4D21"/>
    <a:srgbClr val="A83D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973" autoAdjust="0"/>
    <p:restoredTop sz="94660"/>
  </p:normalViewPr>
  <p:slideViewPr>
    <p:cSldViewPr>
      <p:cViewPr>
        <p:scale>
          <a:sx n="100" d="100"/>
          <a:sy n="100" d="100"/>
        </p:scale>
        <p:origin x="1404" y="6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 Type="http://schemas.openxmlformats.org/officeDocument/2006/relationships/slide" Target="slides/slide5.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7E56FD-7CE8-467E-9D1B-08CE9FB0384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CD2FCCB-E080-49A9-89F1-D5054049C41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76AB6FC-5838-4650-AA89-6C116FAD387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77E56FD-7CE8-467E-9D1B-08CE9FB03841}"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2C1983-7A50-42DF-8EF9-7F6C10E2FBE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31E8E0C-91B9-4FDE-A899-77C075FCF18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EEB7AB3-F195-4F13-B4A1-098495E603C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23A270F-A849-4C9D-A410-0DDF10D10DC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C7C6B94-FBA5-4343-9A41-F26A5D4BC6B3}"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7B2EB02-7F1A-4CBF-8B01-C97A35C0B907}"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0D3D25-F82B-41C2-823A-513A9460964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72C1983-7A50-42DF-8EF9-7F6C10E2FBE9}"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392D593-300A-47DE-A5E8-DF33A8E2467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CD2FCCB-E080-49A9-89F1-D5054049C418}"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76AB6FC-5838-4650-AA89-6C116FAD387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31E8E0C-91B9-4FDE-A899-77C075FCF1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EEB7AB3-F195-4F13-B4A1-098495E603C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23A270F-A849-4C9D-A410-0DDF10D10DC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C7C6B94-FBA5-4343-9A41-F26A5D4BC6B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7B2EB02-7F1A-4CBF-8B01-C97A35C0B90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90D3D25-F82B-41C2-823A-513A9460964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392D593-300A-47DE-A5E8-DF33A8E2467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392069FB-7FE7-4EA3-9FD3-193A407ADA8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92069FB-7FE7-4EA3-9FD3-193A407ADA8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normAutofit fontScale="90000"/>
          </a:bodyPr>
          <a:lstStyle/>
          <a:p>
            <a:pPr eaLnBrk="1" hangingPunct="1"/>
            <a:r>
              <a:rPr lang="en-US" i="1" dirty="0" smtClean="0">
                <a:solidFill>
                  <a:schemeClr val="tx1"/>
                </a:solidFill>
                <a:latin typeface="Times New Roman" pitchFamily="18" charset="0"/>
                <a:cs typeface="Times New Roman" pitchFamily="18" charset="0"/>
              </a:rPr>
              <a:t>Mighty in the Word of the Lord</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10:13-17 cont.</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And how shall they preach, except they be sent? as it is written, How beautiful are the feet of them that preach the gospel of peace, and bring glad tidings of good things! </a:t>
            </a:r>
          </a:p>
          <a:p>
            <a:r>
              <a:rPr lang="en-US" i="1" dirty="0" smtClean="0">
                <a:latin typeface="Times New Roman" pitchFamily="18" charset="0"/>
                <a:cs typeface="Times New Roman" pitchFamily="18" charset="0"/>
              </a:rPr>
              <a:t>But they have not all obeyed the gospel. For </a:t>
            </a:r>
            <a:r>
              <a:rPr lang="en-US" i="1" dirty="0" err="1" smtClean="0">
                <a:latin typeface="Times New Roman" pitchFamily="18" charset="0"/>
                <a:cs typeface="Times New Roman" pitchFamily="18" charset="0"/>
              </a:rPr>
              <a:t>Esaias</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Lord, who hath believed our report? </a:t>
            </a:r>
          </a:p>
          <a:p>
            <a:r>
              <a:rPr lang="en-US" i="1" dirty="0" smtClean="0">
                <a:latin typeface="Times New Roman" pitchFamily="18" charset="0"/>
                <a:cs typeface="Times New Roman" pitchFamily="18" charset="0"/>
              </a:rPr>
              <a:t>So then faith [cometh] by hearing, and hearing by the word of God.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i="1" dirty="0">
                <a:solidFill>
                  <a:schemeClr val="accent2"/>
                </a:solidFill>
                <a:latin typeface="Times New Roman" pitchFamily="18" charset="0"/>
              </a:rPr>
              <a:t>Faith – </a:t>
            </a:r>
            <a:r>
              <a:rPr lang="en-US" sz="2800" i="1" dirty="0">
                <a:solidFill>
                  <a:schemeClr val="accent2"/>
                </a:solidFill>
                <a:latin typeface="Times New Roman" pitchFamily="18" charset="0"/>
              </a:rPr>
              <a:t>Mark 11.22-26</a:t>
            </a:r>
          </a:p>
        </p:txBody>
      </p:sp>
      <p:sp>
        <p:nvSpPr>
          <p:cNvPr id="76803" name="Rectangle 3"/>
          <p:cNvSpPr>
            <a:spLocks noGrp="1" noChangeArrowheads="1"/>
          </p:cNvSpPr>
          <p:nvPr>
            <p:ph type="body" idx="1"/>
          </p:nvPr>
        </p:nvSpPr>
        <p:spPr/>
        <p:txBody>
          <a:bodyPr/>
          <a:lstStyle/>
          <a:p>
            <a:pPr>
              <a:lnSpc>
                <a:spcPct val="80000"/>
              </a:lnSpc>
            </a:pPr>
            <a:r>
              <a:rPr lang="en-US" sz="2400" i="1">
                <a:latin typeface="Times New Roman" pitchFamily="18" charset="0"/>
              </a:rPr>
              <a:t>And Jesus answering saith unto them, Have faith in God. </a:t>
            </a:r>
          </a:p>
          <a:p>
            <a:pPr>
              <a:lnSpc>
                <a:spcPct val="80000"/>
              </a:lnSpc>
            </a:pPr>
            <a:r>
              <a:rPr lang="en-US" sz="2400" i="1">
                <a:latin typeface="Times New Roman" pitchFamily="18" charset="0"/>
              </a:rPr>
              <a:t>For verily I say unto you, That whosoever shall say unto this mountain, Be thou removed, and be thou cast into the sea; and shall not doubt in his heart, but shall believe that those things which he saith shall come to pass; he shall have whatsoever he saith. </a:t>
            </a:r>
          </a:p>
          <a:p>
            <a:pPr>
              <a:lnSpc>
                <a:spcPct val="80000"/>
              </a:lnSpc>
            </a:pPr>
            <a:r>
              <a:rPr lang="en-US" sz="2400" i="1">
                <a:latin typeface="Times New Roman" pitchFamily="18" charset="0"/>
              </a:rPr>
              <a:t>Therefore I say unto you, What things soever ye desire, when ye pray, believe that ye receive [them], and ye shall have [them]. </a:t>
            </a:r>
          </a:p>
          <a:p>
            <a:pPr>
              <a:lnSpc>
                <a:spcPct val="80000"/>
              </a:lnSpc>
            </a:pPr>
            <a:r>
              <a:rPr lang="en-US" sz="2400" i="1">
                <a:latin typeface="Times New Roman" pitchFamily="18" charset="0"/>
              </a:rPr>
              <a:t>And when ye stand praying, forgive, if ye have ought against any: that your Father also which is in heaven may forgive you your trespasses. </a:t>
            </a:r>
          </a:p>
          <a:p>
            <a:pPr>
              <a:lnSpc>
                <a:spcPct val="80000"/>
              </a:lnSpc>
            </a:pPr>
            <a:r>
              <a:rPr lang="en-US" sz="2400" i="1">
                <a:latin typeface="Times New Roman" pitchFamily="18" charset="0"/>
              </a:rPr>
              <a:t>But if ye do not forgive, neither will your Father which is in heaven forgive your trespasses.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2"/>
                </a:solidFill>
                <a:latin typeface="Times New Roman" pitchFamily="18" charset="0"/>
              </a:rPr>
              <a:t>Faith – Romans 1.16-17</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For I am not ashamed of the gospel of Christ: for it is the power of God unto salvation to every one that believeth;</a:t>
            </a:r>
            <a:r>
              <a:rPr lang="en-US" i="1" dirty="0" smtClean="0">
                <a:solidFill>
                  <a:srgbClr val="00B05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to the Jew first, and also to the Greek. </a:t>
            </a:r>
          </a:p>
          <a:p>
            <a:r>
              <a:rPr lang="en-US" i="1" dirty="0" smtClean="0">
                <a:latin typeface="Times New Roman" pitchFamily="18" charset="0"/>
                <a:cs typeface="Times New Roman" pitchFamily="18" charset="0"/>
              </a:rPr>
              <a:t>For therein is the righteousness of God revealed from faith</a:t>
            </a:r>
            <a:r>
              <a:rPr lang="en-US" i="1" dirty="0" smtClean="0">
                <a:solidFill>
                  <a:srgbClr val="FFC00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to faith: as it is written, The just shall live by faith.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B050"/>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p:txBody>
          <a:bodyPr/>
          <a:lstStyle/>
          <a:p>
            <a:r>
              <a:rPr lang="en-US" sz="2800" b="1" dirty="0" smtClean="0">
                <a:latin typeface="Times New Roman" pitchFamily="18" charset="0"/>
                <a:cs typeface="Times New Roman" pitchFamily="18" charset="0"/>
              </a:rPr>
              <a:t>G4100</a:t>
            </a:r>
          </a:p>
          <a:p>
            <a:r>
              <a:rPr lang="vi-VN" sz="2800" dirty="0" smtClean="0">
                <a:latin typeface="Times New Roman" pitchFamily="18" charset="0"/>
                <a:cs typeface="Times New Roman" pitchFamily="18" charset="0"/>
              </a:rPr>
              <a:t>πιστεύω</a:t>
            </a:r>
          </a:p>
          <a:p>
            <a:r>
              <a:rPr lang="en-US" sz="2800" dirty="0" err="1" smtClean="0">
                <a:latin typeface="Times New Roman" pitchFamily="18" charset="0"/>
                <a:cs typeface="Times New Roman" pitchFamily="18" charset="0"/>
              </a:rPr>
              <a:t>pisteuo</a:t>
            </a:r>
            <a:r>
              <a:rPr lang="en-US" sz="2800" dirty="0" smtClean="0">
                <a:latin typeface="Times New Roman" pitchFamily="18" charset="0"/>
                <a:cs typeface="Times New Roman" pitchFamily="18" charset="0"/>
              </a:rPr>
              <a:t>̄</a:t>
            </a:r>
          </a:p>
          <a:p>
            <a:r>
              <a:rPr lang="en-US" sz="2800" i="1" dirty="0" err="1" smtClean="0">
                <a:latin typeface="Times New Roman" pitchFamily="18" charset="0"/>
                <a:cs typeface="Times New Roman" pitchFamily="18" charset="0"/>
              </a:rPr>
              <a:t>pist-yoo</a:t>
            </a:r>
            <a:r>
              <a:rPr lang="en-US" sz="2800" i="1" dirty="0" smtClean="0">
                <a:latin typeface="Times New Roman" pitchFamily="18" charset="0"/>
                <a:cs typeface="Times New Roman" pitchFamily="18" charset="0"/>
              </a:rPr>
              <a:t>'-o</a:t>
            </a:r>
          </a:p>
          <a:p>
            <a:r>
              <a:rPr lang="en-US" sz="2800" dirty="0" smtClean="0">
                <a:latin typeface="Times New Roman" pitchFamily="18" charset="0"/>
                <a:cs typeface="Times New Roman" pitchFamily="18" charset="0"/>
              </a:rPr>
              <a:t>From G4102; to </a:t>
            </a:r>
            <a:r>
              <a:rPr lang="en-US" sz="2800" i="1" dirty="0" smtClean="0">
                <a:latin typeface="Times New Roman" pitchFamily="18" charset="0"/>
                <a:cs typeface="Times New Roman" pitchFamily="18" charset="0"/>
              </a:rPr>
              <a:t>have faith (in, upon, or with respect to, a person or thing), that is, credit; by implication to entrust (especially one’s spiritual well being to Christ): - believe (-r), commit (to trust), put in trust with.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lstStyle/>
          <a:p>
            <a:r>
              <a:rPr lang="en-US" sz="1400" b="1" dirty="0" smtClean="0">
                <a:latin typeface="Times New Roman" pitchFamily="18" charset="0"/>
                <a:cs typeface="Times New Roman" pitchFamily="18" charset="0"/>
              </a:rPr>
              <a:t>G4100</a:t>
            </a:r>
          </a:p>
          <a:p>
            <a:r>
              <a:rPr lang="vi-VN" sz="1400" dirty="0" smtClean="0">
                <a:latin typeface="Times New Roman" pitchFamily="18" charset="0"/>
                <a:cs typeface="Times New Roman" pitchFamily="18" charset="0"/>
              </a:rPr>
              <a:t>πιστεύω</a:t>
            </a:r>
          </a:p>
          <a:p>
            <a:r>
              <a:rPr lang="en-US" sz="1400" dirty="0" err="1" smtClean="0">
                <a:latin typeface="Times New Roman" pitchFamily="18" charset="0"/>
                <a:cs typeface="Times New Roman" pitchFamily="18" charset="0"/>
              </a:rPr>
              <a:t>pisteuo</a:t>
            </a:r>
            <a:r>
              <a:rPr lang="en-US" sz="1400" dirty="0" smtClean="0">
                <a:latin typeface="Times New Roman" pitchFamily="18" charset="0"/>
                <a:cs typeface="Times New Roman" pitchFamily="18" charset="0"/>
              </a:rPr>
              <a:t>̄</a:t>
            </a:r>
          </a:p>
          <a:p>
            <a:r>
              <a:rPr lang="en-US" sz="1400" b="1" dirty="0" smtClean="0">
                <a:latin typeface="Times New Roman" pitchFamily="18" charset="0"/>
                <a:cs typeface="Times New Roman" pitchFamily="18" charset="0"/>
              </a:rPr>
              <a:t>Thayer Definition:</a:t>
            </a:r>
          </a:p>
          <a:p>
            <a:r>
              <a:rPr lang="en-US" sz="1400" dirty="0" smtClean="0">
                <a:latin typeface="Times New Roman" pitchFamily="18" charset="0"/>
                <a:cs typeface="Times New Roman" pitchFamily="18" charset="0"/>
              </a:rPr>
              <a:t>1) to think to be true, to be persuaded of, to credit, place confidence in</a:t>
            </a:r>
          </a:p>
          <a:p>
            <a:r>
              <a:rPr lang="en-US" sz="1400" dirty="0" smtClean="0">
                <a:latin typeface="Times New Roman" pitchFamily="18" charset="0"/>
                <a:cs typeface="Times New Roman" pitchFamily="18" charset="0"/>
              </a:rPr>
              <a:t>1a) of the thing believed</a:t>
            </a:r>
          </a:p>
          <a:p>
            <a:pPr lvl="1"/>
            <a:r>
              <a:rPr lang="en-US" sz="1400" dirty="0" smtClean="0">
                <a:latin typeface="Times New Roman" pitchFamily="18" charset="0"/>
                <a:cs typeface="Times New Roman" pitchFamily="18" charset="0"/>
              </a:rPr>
              <a:t>1a1) to credit, have confidence</a:t>
            </a:r>
          </a:p>
          <a:p>
            <a:r>
              <a:rPr lang="en-US" sz="1400" dirty="0" smtClean="0">
                <a:latin typeface="Times New Roman" pitchFamily="18" charset="0"/>
                <a:cs typeface="Times New Roman" pitchFamily="18" charset="0"/>
              </a:rPr>
              <a:t>1b) in a moral or religious reference</a:t>
            </a:r>
          </a:p>
          <a:p>
            <a:pPr lvl="1"/>
            <a:r>
              <a:rPr lang="en-US" sz="1400" dirty="0" smtClean="0">
                <a:latin typeface="Times New Roman" pitchFamily="18" charset="0"/>
                <a:cs typeface="Times New Roman" pitchFamily="18" charset="0"/>
              </a:rPr>
              <a:t>1b1) used in the NT of the conviction and trust to which a man is impelled by a certain inner and higher prerogative and law of soul</a:t>
            </a:r>
          </a:p>
          <a:p>
            <a:pPr lvl="1"/>
            <a:r>
              <a:rPr lang="en-US" sz="1400" dirty="0" smtClean="0">
                <a:latin typeface="Times New Roman" pitchFamily="18" charset="0"/>
                <a:cs typeface="Times New Roman" pitchFamily="18" charset="0"/>
              </a:rPr>
              <a:t>1b2) to trust in Jesus or God as able to aid either in obtaining or in doing something: saving faith</a:t>
            </a:r>
          </a:p>
          <a:p>
            <a:r>
              <a:rPr lang="en-US" sz="1400" dirty="0" smtClean="0">
                <a:latin typeface="Times New Roman" pitchFamily="18" charset="0"/>
                <a:cs typeface="Times New Roman" pitchFamily="18" charset="0"/>
              </a:rPr>
              <a:t>2) to entrust a thing to one, i.e. his fidelity</a:t>
            </a:r>
          </a:p>
          <a:p>
            <a:r>
              <a:rPr lang="en-US" sz="1400" dirty="0" smtClean="0">
                <a:latin typeface="Times New Roman" pitchFamily="18" charset="0"/>
                <a:cs typeface="Times New Roman" pitchFamily="18" charset="0"/>
              </a:rPr>
              <a:t>2a) to be </a:t>
            </a:r>
            <a:r>
              <a:rPr lang="en-US" sz="1400" dirty="0" err="1" smtClean="0">
                <a:latin typeface="Times New Roman" pitchFamily="18" charset="0"/>
                <a:cs typeface="Times New Roman" pitchFamily="18" charset="0"/>
              </a:rPr>
              <a:t>intrusted</a:t>
            </a:r>
            <a:r>
              <a:rPr lang="en-US" sz="1400" dirty="0" smtClean="0">
                <a:latin typeface="Times New Roman" pitchFamily="18" charset="0"/>
                <a:cs typeface="Times New Roman" pitchFamily="18" charset="0"/>
              </a:rPr>
              <a:t> with a thing</a:t>
            </a:r>
          </a:p>
          <a:p>
            <a:r>
              <a:rPr lang="en-US" sz="1400" b="1" dirty="0" smtClean="0">
                <a:latin typeface="Times New Roman" pitchFamily="18" charset="0"/>
                <a:cs typeface="Times New Roman" pitchFamily="18" charset="0"/>
              </a:rPr>
              <a:t>Part of Speech: verb</a:t>
            </a:r>
          </a:p>
          <a:p>
            <a:r>
              <a:rPr lang="en-US" sz="1400" b="1" dirty="0" smtClean="0">
                <a:latin typeface="Times New Roman" pitchFamily="18" charset="0"/>
                <a:cs typeface="Times New Roman" pitchFamily="18" charset="0"/>
              </a:rPr>
              <a:t>A Related Word by Thayer’s/Strong’s Number: from G4102</a:t>
            </a:r>
          </a:p>
          <a:p>
            <a:r>
              <a:rPr lang="en-US" sz="1400" b="1" dirty="0" smtClean="0">
                <a:latin typeface="Times New Roman" pitchFamily="18" charset="0"/>
                <a:cs typeface="Times New Roman" pitchFamily="18" charset="0"/>
              </a:rPr>
              <a:t>Citing in TDNT: 6:174, 849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G4100</a:t>
            </a:r>
          </a:p>
          <a:p>
            <a:r>
              <a:rPr lang="vi-VN" dirty="0" smtClean="0">
                <a:latin typeface="Times New Roman" pitchFamily="18" charset="0"/>
                <a:cs typeface="Times New Roman" pitchFamily="18" charset="0"/>
              </a:rPr>
              <a:t>πιστεύω</a:t>
            </a:r>
          </a:p>
          <a:p>
            <a:r>
              <a:rPr lang="en-US" dirty="0" err="1" smtClean="0">
                <a:latin typeface="Times New Roman" pitchFamily="18" charset="0"/>
                <a:cs typeface="Times New Roman" pitchFamily="18" charset="0"/>
              </a:rPr>
              <a:t>pisteuo</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Total KJV Occurrences: 250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a:xfrm>
            <a:off x="457200" y="1600200"/>
            <a:ext cx="8229600" cy="4800600"/>
          </a:xfrm>
        </p:spPr>
        <p:txBody>
          <a:bodyPr/>
          <a:lstStyle/>
          <a:p>
            <a:r>
              <a:rPr lang="en-US" b="1" dirty="0" smtClean="0">
                <a:latin typeface="Times New Roman" pitchFamily="18" charset="0"/>
                <a:cs typeface="Times New Roman" pitchFamily="18" charset="0"/>
              </a:rPr>
              <a:t>believe, 114</a:t>
            </a:r>
          </a:p>
          <a:p>
            <a:r>
              <a:rPr lang="en-US" sz="1800" u="sng" dirty="0" smtClean="0">
                <a:latin typeface="Times New Roman" pitchFamily="18" charset="0"/>
                <a:cs typeface="Times New Roman" pitchFamily="18" charset="0"/>
              </a:rPr>
              <a:t>Mat_9:28, Mat_18:6, Mat_21:25, Mat_21:32, Mat_24:23, Mat_24:26, Mat_27:42, Mar_1:15, Mar_5:36, Mar_9:23-24 (2), Mar_9:42, Mar_11:23-24 (2), Mar_11:31, Mar_13:21, Mar_15:32, Mar_16:17, Luk_8:12-13 (2), Luk_8:50, Luk_22:67, Luk_24:25, Joh_1:7, Joh_3:12 (3), Joh_4:21, Joh_4:42, Joh_4:48, Joh_5:38, Joh_5:44, Joh_5:47 (2), Joh_6:29-30 (2), Joh_6:36, Joh_6:64, Joh_6:69, Joh_7:5, Joh_7:39, Joh_8:24, Joh_8:45-46 (2), Joh_9:18, Joh_9:35-36 (2), Joh_9:38, Joh_10:26, Joh_10:37-38 (4), Joh_11:15, Joh_11:27, Joh_11:40, Joh_11:42, Joh_11:48, Joh_12:36, Joh_12:39, Joh_12:47, Joh_13:19, Joh_14:1 (2), Joh_14:11 (2), Joh_14:29, Joh_16:9, Joh_16:30-31 (2), Joh_17:20-21 (2), Joh_19:35, Joh_20:25, Joh_20:31, Act_8:37, Act_13:39, Act_13:41, Act_15:7, Act_15:11, Act_16:31, Act_19:4, Act_21:20, Act_27:25 (2), Rom_3:22, Rom_4:11, Rom_4:24, Rom_10:8-9 (2), Rom_10:14, 1Co_1:21, 1Co_11:18, 1Co_14:22 (2), 2Co_4:13, Gal_3:22, Eph_1:19, Phi_1:29, 1Th_1:7, 1Th_2:10, 1Th_4:13-14 (2), 2Th_2:10-11 (2), 1Ti_1:16, Heb_11:6, Jam_2:19, 1Pe_1:21, 1Pe_2:7, 1Jo_3:23, 1Jo_4:1, 1Jo_5:13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believed, 78</a:t>
            </a:r>
          </a:p>
          <a:p>
            <a:r>
              <a:rPr lang="en-US" sz="2000" u="sng" dirty="0" smtClean="0">
                <a:latin typeface="Times New Roman" pitchFamily="18" charset="0"/>
                <a:cs typeface="Times New Roman" pitchFamily="18" charset="0"/>
              </a:rPr>
              <a:t>Mat_8:13 (2), Mat_21:32 (2), Mar_16:13-14 (2), Luk_1:45, Luk_20:5, Joh_2:11, Joh_2:22-23 (2), Joh_3:18, Joh_4:39, Joh_4:41, Joh_4:50, Joh_4:53, Joh_5:46 (2), Joh_6:64, Joh_7:31, Joh_7:48, Joh_8:30-31 (2), Joh_10:25, Joh_10:42, Joh_11:45, Joh_12:11, Joh_12:37-38 (2), Joh_12:42, Joh_16:27, Joh_20:8 (2), Joh_20:29 (2), Act_2:44, Act_4:4, Act_4:32, Act_8:12-13 (2), Act_9:26, Act_9:42, Act_11:17, Act_11:21, Act_13:12, Act_13:48, Act_14:1, Act_14:23, Act_15:5, Act_17:12, Act_17:34, Act_18:8 (2), Act_18:27, Act_19:2, Act_22:18-19 (2), Rom_4:3, Rom_4:17-18 (2), Rom_10:14, Rom_10:16, Rom_13:11, 1Co_3:5, 1Co_15:2, 1Co_15:11, 2Co_4:13, Gal_2:16, Gal_3:6, Eph_1:13, 2Th_1:10, 2Th_2:12, 1Ti_3:16, 2Ti_1:12, Tit_3:8, Heb_4:3, Jam_2:23, 1Jo_4:16, Jud_1:5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believeth, 33</a:t>
            </a:r>
          </a:p>
          <a:p>
            <a:r>
              <a:rPr lang="en-US" u="sng" dirty="0" smtClean="0">
                <a:latin typeface="Times New Roman" pitchFamily="18" charset="0"/>
                <a:cs typeface="Times New Roman" pitchFamily="18" charset="0"/>
              </a:rPr>
              <a:t>Mar_9:23, Mar_16:16, Joh_3:15-16 (2), Joh_3:18 (2), Joh_3:36, Joh_5:24, Joh_6:35, Joh_6:40, Joh_6:47, Joh_7:38, Joh_11:25-26 (2), Joh_12:44 (2), Joh_12:46, Joh_14:12, Act_10:43, Rom_1:16, Rom_4:5, Rom_9:33, Rom_10:4, Rom_10:10-11 (2), Rom_14:2, 1Co_13:7, 1Pe_2:6, 1Jo_5:1, 1Jo_5:5, 1Jo_5:10 (3)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b="1" dirty="0" err="1" smtClean="0">
                <a:latin typeface="Times New Roman" pitchFamily="18" charset="0"/>
                <a:cs typeface="Times New Roman" pitchFamily="18" charset="0"/>
              </a:rPr>
              <a:t>believest</a:t>
            </a:r>
            <a:r>
              <a:rPr lang="en-US" b="1" dirty="0" smtClean="0">
                <a:latin typeface="Times New Roman" pitchFamily="18" charset="0"/>
                <a:cs typeface="Times New Roman" pitchFamily="18" charset="0"/>
              </a:rPr>
              <a:t>, 8</a:t>
            </a:r>
          </a:p>
          <a:p>
            <a:r>
              <a:rPr lang="en-US" sz="2800" u="sng" dirty="0" smtClean="0">
                <a:latin typeface="Times New Roman" pitchFamily="18" charset="0"/>
                <a:cs typeface="Times New Roman" pitchFamily="18" charset="0"/>
              </a:rPr>
              <a:t>Luk_1:20, Joh_1:50, Joh_11:26, Joh_14:10, Act_8:37, Act_26:27 (2), Jam_2:19</a:t>
            </a:r>
          </a:p>
          <a:p>
            <a:r>
              <a:rPr lang="en-US" b="1" dirty="0" smtClean="0">
                <a:latin typeface="Times New Roman" pitchFamily="18" charset="0"/>
                <a:cs typeface="Times New Roman" pitchFamily="18" charset="0"/>
              </a:rPr>
              <a:t>believing, 6</a:t>
            </a:r>
          </a:p>
          <a:p>
            <a:r>
              <a:rPr lang="en-US" sz="2800" u="sng" dirty="0" smtClean="0">
                <a:latin typeface="Times New Roman" pitchFamily="18" charset="0"/>
                <a:cs typeface="Times New Roman" pitchFamily="18" charset="0"/>
              </a:rPr>
              <a:t>Mat_21:22, Joh_20:31, Act_16:34, Act_24:14, Rom_15:13, 1Pe_1:8</a:t>
            </a:r>
          </a:p>
          <a:p>
            <a:r>
              <a:rPr lang="en-US" b="1" dirty="0" smtClean="0">
                <a:latin typeface="Times New Roman" pitchFamily="18" charset="0"/>
                <a:cs typeface="Times New Roman" pitchFamily="18" charset="0"/>
              </a:rPr>
              <a:t>committed, 5</a:t>
            </a:r>
          </a:p>
          <a:p>
            <a:r>
              <a:rPr lang="nn-NO" sz="2800" u="sng" dirty="0" smtClean="0">
                <a:latin typeface="Times New Roman" pitchFamily="18" charset="0"/>
                <a:cs typeface="Times New Roman" pitchFamily="18" charset="0"/>
              </a:rPr>
              <a:t>Rom_3:2, 1Co_9:17, Gal_2:7, 1Ti_1:11, Tit_1:3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normAutofit fontScale="90000"/>
          </a:bodyPr>
          <a:lstStyle/>
          <a:p>
            <a:r>
              <a:rPr lang="en-US" i="1" dirty="0">
                <a:solidFill>
                  <a:schemeClr val="tx1"/>
                </a:solidFill>
                <a:latin typeface="Times New Roman" pitchFamily="18" charset="0"/>
                <a:cs typeface="Times New Roman" pitchFamily="18" charset="0"/>
              </a:rPr>
              <a:t>Mighty in the Word of the Lord</a:t>
            </a:r>
            <a:br>
              <a:rPr lang="en-US" i="1" dirty="0">
                <a:solidFill>
                  <a:schemeClr val="tx1"/>
                </a:solidFill>
                <a:latin typeface="Times New Roman" pitchFamily="18" charset="0"/>
                <a:cs typeface="Times New Roman" pitchFamily="18" charset="0"/>
              </a:rPr>
            </a:b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endParaRPr lang="en-US" sz="4000" i="1"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trust, 3</a:t>
            </a:r>
          </a:p>
          <a:p>
            <a:r>
              <a:rPr lang="en-US" u="sng" dirty="0" smtClean="0">
                <a:latin typeface="Times New Roman" pitchFamily="18" charset="0"/>
                <a:cs typeface="Times New Roman" pitchFamily="18" charset="0"/>
              </a:rPr>
              <a:t>Luk_16:11, 1Th_2:4, 1Ti_1:11</a:t>
            </a:r>
          </a:p>
          <a:p>
            <a:r>
              <a:rPr lang="en-US" b="1" dirty="0" smtClean="0">
                <a:latin typeface="Times New Roman" pitchFamily="18" charset="0"/>
                <a:cs typeface="Times New Roman" pitchFamily="18" charset="0"/>
              </a:rPr>
              <a:t>commit, 2</a:t>
            </a:r>
          </a:p>
          <a:p>
            <a:r>
              <a:rPr lang="en-US" u="sng" dirty="0" smtClean="0">
                <a:latin typeface="Times New Roman" pitchFamily="18" charset="0"/>
                <a:cs typeface="Times New Roman" pitchFamily="18" charset="0"/>
              </a:rPr>
              <a:t>Luk_16:11 (2), Joh_2:24</a:t>
            </a:r>
          </a:p>
          <a:p>
            <a:r>
              <a:rPr lang="en-US" b="1" dirty="0" smtClean="0">
                <a:latin typeface="Times New Roman" pitchFamily="18" charset="0"/>
                <a:cs typeface="Times New Roman" pitchFamily="18" charset="0"/>
              </a:rPr>
              <a:t>believers, 1</a:t>
            </a:r>
          </a:p>
          <a:p>
            <a:r>
              <a:rPr lang="en-US" u="sng" dirty="0" smtClean="0">
                <a:latin typeface="Times New Roman" pitchFamily="18" charset="0"/>
                <a:cs typeface="Times New Roman" pitchFamily="18" charset="0"/>
              </a:rPr>
              <a:t>Act_5:14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C000"/>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lstStyle/>
          <a:p>
            <a:r>
              <a:rPr lang="en-US" sz="2800" b="1" dirty="0" smtClean="0">
                <a:latin typeface="Times New Roman" pitchFamily="18" charset="0"/>
                <a:cs typeface="Times New Roman" pitchFamily="18" charset="0"/>
              </a:rPr>
              <a:t>G4102</a:t>
            </a:r>
          </a:p>
          <a:p>
            <a:r>
              <a:rPr lang="vi-VN" sz="2800" dirty="0" smtClean="0">
                <a:latin typeface="Times New Roman" pitchFamily="18" charset="0"/>
                <a:cs typeface="Times New Roman" pitchFamily="18" charset="0"/>
              </a:rPr>
              <a:t>πίστις</a:t>
            </a:r>
          </a:p>
          <a:p>
            <a:r>
              <a:rPr lang="en-US" sz="2800" dirty="0" err="1" smtClean="0">
                <a:latin typeface="Times New Roman" pitchFamily="18" charset="0"/>
                <a:cs typeface="Times New Roman" pitchFamily="18" charset="0"/>
              </a:rPr>
              <a:t>pistis</a:t>
            </a:r>
            <a:endParaRPr lang="en-US" sz="2800" dirty="0" smtClean="0">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Thayer Definition:</a:t>
            </a:r>
          </a:p>
          <a:p>
            <a:r>
              <a:rPr lang="en-US" sz="2800" dirty="0" smtClean="0">
                <a:latin typeface="Times New Roman" pitchFamily="18" charset="0"/>
                <a:cs typeface="Times New Roman" pitchFamily="18" charset="0"/>
              </a:rPr>
              <a:t>1) conviction of the truth of anything, belief; in the NT of a conviction or belief respecting man’s relationship to God and divine things, generally with the included idea of trust and holy </a:t>
            </a:r>
            <a:r>
              <a:rPr lang="en-US" sz="2800" dirty="0" err="1" smtClean="0">
                <a:latin typeface="Times New Roman" pitchFamily="18" charset="0"/>
                <a:cs typeface="Times New Roman" pitchFamily="18" charset="0"/>
              </a:rPr>
              <a:t>fervour</a:t>
            </a:r>
            <a:r>
              <a:rPr lang="en-US" sz="2800" dirty="0" smtClean="0">
                <a:latin typeface="Times New Roman" pitchFamily="18" charset="0"/>
                <a:cs typeface="Times New Roman" pitchFamily="18" charset="0"/>
              </a:rPr>
              <a:t> born of faith and joined with it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C000"/>
                </a:solidFill>
                <a:latin typeface="Times New Roman" pitchFamily="18" charset="0"/>
                <a:cs typeface="Times New Roman" pitchFamily="18" charset="0"/>
              </a:rPr>
              <a:t>Thayer’s Greek Definitions cont.</a:t>
            </a:r>
            <a:endParaRPr lang="en-US" dirty="0"/>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1a) relating to God</a:t>
            </a:r>
          </a:p>
          <a:p>
            <a:pPr lvl="1"/>
            <a:r>
              <a:rPr lang="en-US" dirty="0" smtClean="0">
                <a:latin typeface="Times New Roman" pitchFamily="18" charset="0"/>
                <a:cs typeface="Times New Roman" pitchFamily="18" charset="0"/>
              </a:rPr>
              <a:t>1a1) the conviction that God exists and is the creator and ruler of all things, the provider and </a:t>
            </a:r>
            <a:r>
              <a:rPr lang="en-US" dirty="0" err="1" smtClean="0">
                <a:latin typeface="Times New Roman" pitchFamily="18" charset="0"/>
                <a:cs typeface="Times New Roman" pitchFamily="18" charset="0"/>
              </a:rPr>
              <a:t>bestower</a:t>
            </a:r>
            <a:r>
              <a:rPr lang="en-US" dirty="0" smtClean="0">
                <a:latin typeface="Times New Roman" pitchFamily="18" charset="0"/>
                <a:cs typeface="Times New Roman" pitchFamily="18" charset="0"/>
              </a:rPr>
              <a:t> of eternal salvation through Christ</a:t>
            </a:r>
          </a:p>
          <a:p>
            <a:r>
              <a:rPr lang="en-US" sz="2800" dirty="0" smtClean="0">
                <a:latin typeface="Times New Roman" pitchFamily="18" charset="0"/>
                <a:cs typeface="Times New Roman" pitchFamily="18" charset="0"/>
              </a:rPr>
              <a:t>1b) relating to Christ</a:t>
            </a:r>
          </a:p>
          <a:p>
            <a:pPr lvl="1"/>
            <a:r>
              <a:rPr lang="en-US" dirty="0" smtClean="0">
                <a:latin typeface="Times New Roman" pitchFamily="18" charset="0"/>
                <a:cs typeface="Times New Roman" pitchFamily="18" charset="0"/>
              </a:rPr>
              <a:t>1b1) a strong and welcome conviction or belief that Jesus is the Messiah, through whom we obtain eternal salvation in the kingdom of God</a:t>
            </a:r>
          </a:p>
          <a:p>
            <a:r>
              <a:rPr lang="en-US" sz="2800" dirty="0" smtClean="0">
                <a:latin typeface="Times New Roman" pitchFamily="18" charset="0"/>
                <a:cs typeface="Times New Roman" pitchFamily="18" charset="0"/>
              </a:rPr>
              <a:t>1c) the religious beliefs of Christians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C000"/>
                </a:solidFill>
                <a:latin typeface="Times New Roman" pitchFamily="18" charset="0"/>
                <a:cs typeface="Times New Roman" pitchFamily="18" charset="0"/>
              </a:rPr>
              <a:t>Thayer’s Greek Definitions cont.</a:t>
            </a:r>
            <a:endParaRPr lang="en-US" dirty="0"/>
          </a:p>
        </p:txBody>
      </p:sp>
      <p:sp>
        <p:nvSpPr>
          <p:cNvPr id="3" name="Content Placeholder 2"/>
          <p:cNvSpPr>
            <a:spLocks noGrp="1"/>
          </p:cNvSpPr>
          <p:nvPr>
            <p:ph idx="1"/>
          </p:nvPr>
        </p:nvSpPr>
        <p:spPr/>
        <p:txBody>
          <a:bodyPr/>
          <a:lstStyle/>
          <a:p>
            <a:r>
              <a:rPr lang="en-US" sz="3000" dirty="0" smtClean="0">
                <a:latin typeface="Times New Roman" pitchFamily="18" charset="0"/>
                <a:cs typeface="Times New Roman" pitchFamily="18" charset="0"/>
              </a:rPr>
              <a:t>1d) belief with the predominate idea of trust (or confidence) whether in God or in Christ, springing from faith in the same</a:t>
            </a:r>
          </a:p>
          <a:p>
            <a:r>
              <a:rPr lang="en-US" sz="3000" dirty="0" smtClean="0">
                <a:latin typeface="Times New Roman" pitchFamily="18" charset="0"/>
                <a:cs typeface="Times New Roman" pitchFamily="18" charset="0"/>
              </a:rPr>
              <a:t>2) fidelity, faithfulness</a:t>
            </a:r>
          </a:p>
          <a:p>
            <a:r>
              <a:rPr lang="en-US" sz="3000" dirty="0" smtClean="0">
                <a:latin typeface="Times New Roman" pitchFamily="18" charset="0"/>
                <a:cs typeface="Times New Roman" pitchFamily="18" charset="0"/>
              </a:rPr>
              <a:t>2a) the character of one who can be relied on</a:t>
            </a:r>
          </a:p>
          <a:p>
            <a:r>
              <a:rPr lang="en-US" sz="3000" b="1" dirty="0" smtClean="0">
                <a:latin typeface="Times New Roman" pitchFamily="18" charset="0"/>
                <a:cs typeface="Times New Roman" pitchFamily="18" charset="0"/>
              </a:rPr>
              <a:t>Part of Speech: noun feminine</a:t>
            </a:r>
          </a:p>
          <a:p>
            <a:r>
              <a:rPr lang="en-US" sz="3000" b="1" dirty="0" smtClean="0">
                <a:latin typeface="Times New Roman" pitchFamily="18" charset="0"/>
                <a:cs typeface="Times New Roman" pitchFamily="18" charset="0"/>
              </a:rPr>
              <a:t>A Related Word by Thayer’s/Strong’s Number: from G3982</a:t>
            </a:r>
          </a:p>
          <a:p>
            <a:r>
              <a:rPr lang="en-US" sz="3000" b="1" dirty="0" smtClean="0">
                <a:latin typeface="Times New Roman" pitchFamily="18" charset="0"/>
                <a:cs typeface="Times New Roman" pitchFamily="18" charset="0"/>
              </a:rPr>
              <a:t>Citing in TDNT: 6:174, 849</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C000"/>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a:xfrm>
            <a:off x="457200" y="2057400"/>
            <a:ext cx="8229600" cy="4068763"/>
          </a:xfrm>
        </p:spPr>
        <p:txBody>
          <a:bodyPr/>
          <a:lstStyle/>
          <a:p>
            <a:r>
              <a:rPr lang="en-US" b="1" dirty="0" smtClean="0">
                <a:latin typeface="Times New Roman" pitchFamily="18" charset="0"/>
                <a:cs typeface="Times New Roman" pitchFamily="18" charset="0"/>
              </a:rPr>
              <a:t>G4102</a:t>
            </a:r>
          </a:p>
          <a:p>
            <a:r>
              <a:rPr lang="vi-VN" dirty="0" smtClean="0">
                <a:latin typeface="Times New Roman" pitchFamily="18" charset="0"/>
                <a:cs typeface="Times New Roman" pitchFamily="18" charset="0"/>
              </a:rPr>
              <a:t>πίστις</a:t>
            </a:r>
          </a:p>
          <a:p>
            <a:r>
              <a:rPr lang="en-US" dirty="0" err="1" smtClean="0">
                <a:latin typeface="Times New Roman" pitchFamily="18" charset="0"/>
                <a:cs typeface="Times New Roman" pitchFamily="18" charset="0"/>
              </a:rPr>
              <a:t>pistis</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244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C00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faith, 239</a:t>
            </a:r>
          </a:p>
          <a:p>
            <a:r>
              <a:rPr lang="nn-NO" sz="1800" u="sng" dirty="0" smtClean="0">
                <a:latin typeface="Times New Roman" pitchFamily="18" charset="0"/>
                <a:cs typeface="Times New Roman" pitchFamily="18" charset="0"/>
              </a:rPr>
              <a:t>Mat_8:10, Mat_9:2, Mat_9:22, Mat_9:29, Mat_15:28, Mat_21:20-21 (2), Mat_23:23, Mar_2:5, Mar_4:40, Mar_5:34, Mar_10:52, Mar_11:22, Luk_5:20, Luk_7:9, Luk_7:50, Luk_8:25, Luk_8:48, Luk_17:5-6 (2), Luk_17:19, Luk_18:8, Luk_18:42, Luk_22:32, Act_3:16 (2), Act_6:5, Act_6:7-8 (2), Act_11:24, Act_14:8-9 (2), Act_14:22, Act_14:27, Act_15:9, Act_16:5, Act_20:21, Act_24:24, Act_26:18, Rom_1:5, Rom_1:8, Rom_1:12, Rom_1:17 (3), Rom_3:3, Rom_3:22, Rom_3:25, Rom_3:27-28 (2), Rom_3:30-31 (3), Rom_4:5, Rom_4:9, Rom_4:11-14 (4), Rom_4:16 (2), Rom_4:19-20 (2), Rom_5:1-2 (2), Rom_9:30, Rom_9:32, Rom_10:6, Rom_10:8, Rom_10:17, Rom_11:20, Rom_12:3, Rom_12:6, Rom_14:1, Rom_14:22-23 (3), Rom_16:26, 1Co_2:5, 1Co_12:9, 1Co_13:2, 1Co_15:13-14 (2), 1Co_15:17, 1Co_16:13, 2Co_1:24 (2), 2Co_4:13, 2Co_8:7 (2), 2Co_10:15, 2Co_13:5, Gal_1:23, Gal_2:16 (2), Gal_2:20, Gal 3 (14), Gal_5:6 (2), Gal_5:22, Gal_6:10, Eph_1:15, Eph_2:8, Eph_3:12, Eph_3:17, Eph_4:5, Eph_4:13, Eph_6:16, Eph_6:23, Phi_1:25, Phi_1:27, Phi_2:17, Phi_3:9 (2), Col_1:4, </a:t>
            </a:r>
            <a:endParaRPr lang="en-US" u="sng" dirty="0" smtClean="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C00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nn-NO" sz="2000" u="sng" dirty="0" smtClean="0">
                <a:latin typeface="Times New Roman" pitchFamily="18" charset="0"/>
                <a:cs typeface="Times New Roman" pitchFamily="18" charset="0"/>
              </a:rPr>
              <a:t>Col_1:23, Col_2:5, Col_2:7, Col_2:12, 1Th_1:3, 1Th_1:8, 1Th_3:2, 1Th_3:5-7 (3), 1Th_3:10, 1Th_5:8, 2Th_1:3-4 (2), 2Th_1:11, 2Th_3:2, 1Ti_1:2, 1Ti_1:4-5 (2), 1Ti_1:14, 1Ti_1:19 (2), 1Ti_2:7, 1Ti_2:15, 1Ti_3:9, 1Ti_3:13, 1Ti_4:1, 1Ti_4:6, 1Ti_4:12, 1Ti_5:8, 1Ti_5:12, 1Ti_6:10-12 (3), 1Ti_6:21, 2Ti_1:5, 2Ti_1:13, 2Ti_2:18, 2Ti_2:22, 2Ti_3:8, 2Ti_3:10, 2Ti_3:15, 2Ti_4:7, Tit_1:1, Tit_1:4, Tit_1:13, Tit_2:2, Tit_3:15, Phm_1:5-6 (2), Heb_4:2, Heb_6:1, Heb_6:12, Heb_10:22, Heb_10:38, Heb 11 (24), Heb_12:2, Heb_13:7, Jam_1:3, Jam_1:6, Jam_2:1, Jam_2:5, Jam_2:14 (2), Jam_2:17-18 (4), Jam_2:20, Jam_2:22 (2), Jam_2:24, Jam_2:26, Jam_5:15, 1Pe_1:5, 1Pe_1:7, 1Pe_1:9, 1Pe_1:21, 1Pe_5:9, 2Pe_1:1, 2Pe_1:5, 1Jo_5:4, Jud_1:3, Jud_1:20, Rev_2:13, Rev_2:19, Rev_13:10, Rev_14:12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C00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400" b="1" dirty="0" smtClean="0">
                <a:latin typeface="Times New Roman" pitchFamily="18" charset="0"/>
                <a:cs typeface="Times New Roman" pitchFamily="18" charset="0"/>
              </a:rPr>
              <a:t>assurance, 1</a:t>
            </a:r>
          </a:p>
          <a:p>
            <a:r>
              <a:rPr lang="en-US" sz="2400" u="sng" dirty="0" smtClean="0">
                <a:latin typeface="Times New Roman" pitchFamily="18" charset="0"/>
                <a:cs typeface="Times New Roman" pitchFamily="18" charset="0"/>
              </a:rPr>
              <a:t>Act_17:31</a:t>
            </a:r>
          </a:p>
          <a:p>
            <a:r>
              <a:rPr lang="en-US" sz="2400" b="1" dirty="0" smtClean="0">
                <a:latin typeface="Times New Roman" pitchFamily="18" charset="0"/>
                <a:cs typeface="Times New Roman" pitchFamily="18" charset="0"/>
              </a:rPr>
              <a:t>belief, 1</a:t>
            </a:r>
          </a:p>
          <a:p>
            <a:r>
              <a:rPr lang="en-US" sz="2400" u="sng" dirty="0" smtClean="0">
                <a:latin typeface="Times New Roman" pitchFamily="18" charset="0"/>
                <a:cs typeface="Times New Roman" pitchFamily="18" charset="0"/>
              </a:rPr>
              <a:t>2Th_2:13</a:t>
            </a:r>
          </a:p>
          <a:p>
            <a:r>
              <a:rPr lang="en-US" sz="2400" b="1" dirty="0" smtClean="0">
                <a:latin typeface="Times New Roman" pitchFamily="18" charset="0"/>
                <a:cs typeface="Times New Roman" pitchFamily="18" charset="0"/>
              </a:rPr>
              <a:t>believe, 1</a:t>
            </a:r>
          </a:p>
          <a:p>
            <a:r>
              <a:rPr lang="en-US" sz="2400" u="sng" dirty="0" smtClean="0">
                <a:latin typeface="Times New Roman" pitchFamily="18" charset="0"/>
                <a:cs typeface="Times New Roman" pitchFamily="18" charset="0"/>
              </a:rPr>
              <a:t>Heb_10:39</a:t>
            </a:r>
          </a:p>
          <a:p>
            <a:r>
              <a:rPr lang="en-US" sz="2400" b="1" dirty="0" smtClean="0">
                <a:latin typeface="Times New Roman" pitchFamily="18" charset="0"/>
                <a:cs typeface="Times New Roman" pitchFamily="18" charset="0"/>
              </a:rPr>
              <a:t>believeth, 1</a:t>
            </a:r>
          </a:p>
          <a:p>
            <a:r>
              <a:rPr lang="en-US" sz="2400" u="sng" dirty="0" smtClean="0">
                <a:latin typeface="Times New Roman" pitchFamily="18" charset="0"/>
                <a:cs typeface="Times New Roman" pitchFamily="18" charset="0"/>
              </a:rPr>
              <a:t>Rom_3:26</a:t>
            </a:r>
          </a:p>
          <a:p>
            <a:r>
              <a:rPr lang="en-US" sz="2400" b="1" dirty="0" smtClean="0">
                <a:latin typeface="Times New Roman" pitchFamily="18" charset="0"/>
                <a:cs typeface="Times New Roman" pitchFamily="18" charset="0"/>
              </a:rPr>
              <a:t>fidelity, 1</a:t>
            </a:r>
          </a:p>
          <a:p>
            <a:r>
              <a:rPr lang="en-US" sz="2400" u="sng" dirty="0" smtClean="0">
                <a:latin typeface="Times New Roman" pitchFamily="18" charset="0"/>
                <a:cs typeface="Times New Roman" pitchFamily="18" charset="0"/>
              </a:rPr>
              <a:t>Tit_2:10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FFC000"/>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p:txBody>
          <a:bodyPr/>
          <a:lstStyle/>
          <a:p>
            <a:r>
              <a:rPr lang="en-US" sz="2400" b="1" dirty="0" smtClean="0">
                <a:latin typeface="Times New Roman" pitchFamily="18" charset="0"/>
                <a:cs typeface="Times New Roman" pitchFamily="18" charset="0"/>
              </a:rPr>
              <a:t>G4102</a:t>
            </a:r>
          </a:p>
          <a:p>
            <a:r>
              <a:rPr lang="vi-VN" sz="2400" dirty="0" smtClean="0">
                <a:latin typeface="Times New Roman" pitchFamily="18" charset="0"/>
                <a:cs typeface="Times New Roman" pitchFamily="18" charset="0"/>
              </a:rPr>
              <a:t>πίστις</a:t>
            </a:r>
          </a:p>
          <a:p>
            <a:r>
              <a:rPr lang="en-US" sz="2400" dirty="0" err="1" smtClean="0">
                <a:latin typeface="Times New Roman" pitchFamily="18" charset="0"/>
                <a:cs typeface="Times New Roman" pitchFamily="18" charset="0"/>
              </a:rPr>
              <a:t>pistis</a:t>
            </a:r>
            <a:endParaRPr lang="en-US" sz="2400" dirty="0" smtClean="0">
              <a:latin typeface="Times New Roman" pitchFamily="18" charset="0"/>
              <a:cs typeface="Times New Roman" pitchFamily="18" charset="0"/>
            </a:endParaRPr>
          </a:p>
          <a:p>
            <a:r>
              <a:rPr lang="en-US" sz="2400" i="1" dirty="0" err="1" smtClean="0">
                <a:latin typeface="Times New Roman" pitchFamily="18" charset="0"/>
                <a:cs typeface="Times New Roman" pitchFamily="18" charset="0"/>
              </a:rPr>
              <a:t>pis'-tis</a:t>
            </a:r>
            <a:endParaRPr lang="en-US" sz="2400" i="1"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From G3982; </a:t>
            </a:r>
            <a:r>
              <a:rPr lang="en-US" sz="2400" i="1" dirty="0" smtClean="0">
                <a:latin typeface="Times New Roman" pitchFamily="18" charset="0"/>
                <a:cs typeface="Times New Roman" pitchFamily="18" charset="0"/>
              </a:rPr>
              <a:t>persuasion, that is, credence; moral conviction (of religious truth, or the truthfulness of God or a religious teacher), especially reliance upon Christ for salvation; abstractly constancy in such profession; by extension the system of religious (Gospel) truth itself: - assurance, belief, believe, faith, fidelity.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Thayer’s Greek Definitions</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3000" b="1" dirty="0" smtClean="0">
                <a:latin typeface="Times New Roman" pitchFamily="18" charset="0"/>
                <a:cs typeface="Times New Roman" pitchFamily="18" charset="0"/>
              </a:rPr>
              <a:t>G4102</a:t>
            </a:r>
          </a:p>
          <a:p>
            <a:r>
              <a:rPr lang="vi-VN" sz="3000" dirty="0" smtClean="0">
                <a:latin typeface="Times New Roman" pitchFamily="18" charset="0"/>
                <a:cs typeface="Times New Roman" pitchFamily="18" charset="0"/>
              </a:rPr>
              <a:t>πίστις</a:t>
            </a:r>
          </a:p>
          <a:p>
            <a:r>
              <a:rPr lang="en-US" sz="3000" dirty="0" err="1" smtClean="0">
                <a:latin typeface="Times New Roman" pitchFamily="18" charset="0"/>
                <a:cs typeface="Times New Roman" pitchFamily="18" charset="0"/>
              </a:rPr>
              <a:t>pistis</a:t>
            </a:r>
            <a:endParaRPr lang="en-US" sz="3000" dirty="0" smtClean="0">
              <a:latin typeface="Times New Roman" pitchFamily="18" charset="0"/>
              <a:cs typeface="Times New Roman" pitchFamily="18" charset="0"/>
            </a:endParaRPr>
          </a:p>
          <a:p>
            <a:r>
              <a:rPr lang="en-US" sz="3000" b="1" dirty="0" smtClean="0">
                <a:latin typeface="Times New Roman" pitchFamily="18" charset="0"/>
                <a:cs typeface="Times New Roman" pitchFamily="18" charset="0"/>
              </a:rPr>
              <a:t>Thayer Definition:</a:t>
            </a:r>
          </a:p>
          <a:p>
            <a:r>
              <a:rPr lang="en-US" sz="3000" dirty="0" smtClean="0">
                <a:latin typeface="Times New Roman" pitchFamily="18" charset="0"/>
                <a:cs typeface="Times New Roman" pitchFamily="18" charset="0"/>
              </a:rPr>
              <a:t>1) conviction of the truth of anything, belief; in the NT of a conviction or belief respecting man’s relationship to God and divine things, generally with the included idea of trust and holy </a:t>
            </a:r>
            <a:r>
              <a:rPr lang="en-US" sz="3000" dirty="0" err="1" smtClean="0">
                <a:latin typeface="Times New Roman" pitchFamily="18" charset="0"/>
                <a:cs typeface="Times New Roman" pitchFamily="18" charset="0"/>
              </a:rPr>
              <a:t>fervour</a:t>
            </a:r>
            <a:r>
              <a:rPr lang="en-US" sz="3000" dirty="0" smtClean="0">
                <a:latin typeface="Times New Roman" pitchFamily="18" charset="0"/>
                <a:cs typeface="Times New Roman" pitchFamily="18" charset="0"/>
              </a:rPr>
              <a:t> born of faith and joined with 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normAutofit fontScale="90000"/>
          </a:bodyPr>
          <a:lstStyle/>
          <a:p>
            <a:r>
              <a:rPr lang="en-US" i="1" dirty="0">
                <a:solidFill>
                  <a:schemeClr val="tx1"/>
                </a:solidFill>
                <a:latin typeface="Times New Roman" pitchFamily="18" charset="0"/>
                <a:cs typeface="Times New Roman" pitchFamily="18" charset="0"/>
              </a:rPr>
              <a:t>Mighty in the Word of the Lord</a:t>
            </a:r>
            <a:br>
              <a:rPr lang="en-US" i="1" dirty="0">
                <a:solidFill>
                  <a:schemeClr val="tx1"/>
                </a:solidFill>
                <a:latin typeface="Times New Roman" pitchFamily="18" charset="0"/>
                <a:cs typeface="Times New Roman" pitchFamily="18" charset="0"/>
              </a:rPr>
            </a:b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endParaRPr lang="en-US" sz="4000" i="1"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Thayer’s Greek Definitions cont.</a:t>
            </a:r>
            <a:endParaRPr lang="en-US" dirty="0"/>
          </a:p>
        </p:txBody>
      </p:sp>
      <p:sp>
        <p:nvSpPr>
          <p:cNvPr id="3" name="Content Placeholder 2"/>
          <p:cNvSpPr>
            <a:spLocks noGrp="1"/>
          </p:cNvSpPr>
          <p:nvPr>
            <p:ph idx="1"/>
          </p:nvPr>
        </p:nvSpPr>
        <p:spPr/>
        <p:txBody>
          <a:bodyPr/>
          <a:lstStyle/>
          <a:p>
            <a:r>
              <a:rPr lang="en-US" sz="3000" dirty="0" smtClean="0">
                <a:latin typeface="Times New Roman" pitchFamily="18" charset="0"/>
                <a:cs typeface="Times New Roman" pitchFamily="18" charset="0"/>
              </a:rPr>
              <a:t>1a) relating to God</a:t>
            </a:r>
          </a:p>
          <a:p>
            <a:pPr lvl="1"/>
            <a:r>
              <a:rPr lang="en-US" sz="3000" dirty="0" smtClean="0">
                <a:latin typeface="Times New Roman" pitchFamily="18" charset="0"/>
                <a:cs typeface="Times New Roman" pitchFamily="18" charset="0"/>
              </a:rPr>
              <a:t>1a1) the conviction that God exists and is the creator and ruler of all things, the provider and </a:t>
            </a:r>
            <a:r>
              <a:rPr lang="en-US" sz="3000" dirty="0" err="1" smtClean="0">
                <a:latin typeface="Times New Roman" pitchFamily="18" charset="0"/>
                <a:cs typeface="Times New Roman" pitchFamily="18" charset="0"/>
              </a:rPr>
              <a:t>bestower</a:t>
            </a:r>
            <a:r>
              <a:rPr lang="en-US" sz="3000" dirty="0" smtClean="0">
                <a:latin typeface="Times New Roman" pitchFamily="18" charset="0"/>
                <a:cs typeface="Times New Roman" pitchFamily="18" charset="0"/>
              </a:rPr>
              <a:t> of eternal salvation through Christ</a:t>
            </a:r>
          </a:p>
          <a:p>
            <a:r>
              <a:rPr lang="en-US" sz="3000" dirty="0" smtClean="0">
                <a:latin typeface="Times New Roman" pitchFamily="18" charset="0"/>
                <a:cs typeface="Times New Roman" pitchFamily="18" charset="0"/>
              </a:rPr>
              <a:t>1b) relating to Christ</a:t>
            </a:r>
          </a:p>
          <a:p>
            <a:pPr lvl="1"/>
            <a:r>
              <a:rPr lang="en-US" sz="3000" dirty="0" smtClean="0">
                <a:latin typeface="Times New Roman" pitchFamily="18" charset="0"/>
                <a:cs typeface="Times New Roman" pitchFamily="18" charset="0"/>
              </a:rPr>
              <a:t>1b1) a strong and welcome conviction or belief that Jesus is the Messiah, through whom we obtain eternal salvation in the kingdom of God</a:t>
            </a:r>
          </a:p>
          <a:p>
            <a:r>
              <a:rPr lang="en-US" sz="3000" dirty="0" smtClean="0">
                <a:latin typeface="Times New Roman" pitchFamily="18" charset="0"/>
                <a:cs typeface="Times New Roman" pitchFamily="18" charset="0"/>
              </a:rPr>
              <a:t>1c) the religious beliefs of Christians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Thayer’s Greek Definitions cont.</a:t>
            </a:r>
            <a:endParaRPr lang="en-US" dirty="0"/>
          </a:p>
        </p:txBody>
      </p:sp>
      <p:sp>
        <p:nvSpPr>
          <p:cNvPr id="3" name="Content Placeholder 2"/>
          <p:cNvSpPr>
            <a:spLocks noGrp="1"/>
          </p:cNvSpPr>
          <p:nvPr>
            <p:ph idx="1"/>
          </p:nvPr>
        </p:nvSpPr>
        <p:spPr/>
        <p:txBody>
          <a:bodyPr/>
          <a:lstStyle/>
          <a:p>
            <a:r>
              <a:rPr lang="en-US" sz="3000" dirty="0" smtClean="0">
                <a:latin typeface="Times New Roman" pitchFamily="18" charset="0"/>
                <a:cs typeface="Times New Roman" pitchFamily="18" charset="0"/>
              </a:rPr>
              <a:t>1d) belief with the predominate idea of trust (or confidence) whether in God or in Christ, springing from faith in the same</a:t>
            </a:r>
          </a:p>
          <a:p>
            <a:r>
              <a:rPr lang="en-US" sz="3000" dirty="0" smtClean="0">
                <a:latin typeface="Times New Roman" pitchFamily="18" charset="0"/>
                <a:cs typeface="Times New Roman" pitchFamily="18" charset="0"/>
              </a:rPr>
              <a:t>2) fidelity, faithfulness</a:t>
            </a:r>
          </a:p>
          <a:p>
            <a:r>
              <a:rPr lang="en-US" sz="3000" dirty="0" smtClean="0">
                <a:latin typeface="Times New Roman" pitchFamily="18" charset="0"/>
                <a:cs typeface="Times New Roman" pitchFamily="18" charset="0"/>
              </a:rPr>
              <a:t>2a) the character of one who can be relied on</a:t>
            </a:r>
          </a:p>
          <a:p>
            <a:r>
              <a:rPr lang="en-US" sz="3000" b="1" dirty="0" smtClean="0">
                <a:latin typeface="Times New Roman" pitchFamily="18" charset="0"/>
                <a:cs typeface="Times New Roman" pitchFamily="18" charset="0"/>
              </a:rPr>
              <a:t>Part of Speech: noun feminine</a:t>
            </a:r>
          </a:p>
          <a:p>
            <a:r>
              <a:rPr lang="en-US" sz="3000" b="1" dirty="0" smtClean="0">
                <a:latin typeface="Times New Roman" pitchFamily="18" charset="0"/>
                <a:cs typeface="Times New Roman" pitchFamily="18" charset="0"/>
              </a:rPr>
              <a:t>A Related Word by Thayer’s/Strong’s Number: from G3982</a:t>
            </a:r>
          </a:p>
          <a:p>
            <a:r>
              <a:rPr lang="en-US" sz="3000" b="1" dirty="0" smtClean="0">
                <a:latin typeface="Times New Roman" pitchFamily="18" charset="0"/>
                <a:cs typeface="Times New Roman" pitchFamily="18" charset="0"/>
              </a:rPr>
              <a:t>Citing in TDNT: 6:174, 849</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362200"/>
            <a:ext cx="8229600" cy="3763963"/>
          </a:xfrm>
        </p:spPr>
        <p:txBody>
          <a:bodyPr/>
          <a:lstStyle/>
          <a:p>
            <a:r>
              <a:rPr lang="en-US" b="1" dirty="0" smtClean="0">
                <a:latin typeface="Times New Roman" pitchFamily="18" charset="0"/>
                <a:cs typeface="Times New Roman" pitchFamily="18" charset="0"/>
              </a:rPr>
              <a:t>G4102</a:t>
            </a:r>
          </a:p>
          <a:p>
            <a:r>
              <a:rPr lang="vi-VN" dirty="0" smtClean="0">
                <a:latin typeface="Times New Roman" pitchFamily="18" charset="0"/>
                <a:cs typeface="Times New Roman" pitchFamily="18" charset="0"/>
              </a:rPr>
              <a:t>πίστις</a:t>
            </a:r>
          </a:p>
          <a:p>
            <a:r>
              <a:rPr lang="en-US" dirty="0" err="1" smtClean="0">
                <a:latin typeface="Times New Roman" pitchFamily="18" charset="0"/>
                <a:cs typeface="Times New Roman" pitchFamily="18" charset="0"/>
              </a:rPr>
              <a:t>pistis</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244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faith, 239</a:t>
            </a:r>
          </a:p>
          <a:p>
            <a:r>
              <a:rPr lang="nn-NO" sz="2000" u="sng" dirty="0" smtClean="0">
                <a:latin typeface="Times New Roman" pitchFamily="18" charset="0"/>
                <a:cs typeface="Times New Roman" pitchFamily="18" charset="0"/>
              </a:rPr>
              <a:t>Mat_8:10, Mat_9:2, Mat_9:22, Mat_9:29, Mat_15:28, Mat_21:20-21 (2), Mat_23:23, Mar_2:5, Mar_4:40, Mar_5:34, Mar_10:52, Mar_11:22, Luk_5:20, Luk_7:9, Luk_7:50, Luk_8:25, Luk_8:48, Luk_17:5-6 (2), Luk_17:19, Luk_18:8, Luk_18:42, Luk_22:32, Act_3:16 (2), Act_6:5, Act_6:7-8 (2), Act_11:24, Act_14:8-9 (2), Act_14:22, Act_14:27, Act_15:9, Act_16:5, Act_20:21, Act_24:24, Act_26:18, Rom_1:5, Rom_1:8, Rom_1:12, Rom_1:17 (3), Rom_3:3, Rom_3:22, Rom_3:25, Rom_3:27-28 (2), Rom_3:30-31 (3), Rom_4:5, Rom_4:9, Rom_4:11-14 (4), Rom_4:16 (2), Rom_4:19-20 (2), Rom_5:1-2 (2), Rom_9:30, Rom_9:32, Rom_10:6, Rom_10:8, Rom_10:17, Rom_11:20, Rom_12:3, Rom_12:6, Rom_14:1, Rom_14:22-23 (3), Rom_16:26, 1Co_2:5, 1Co_12:9, 1Co_13:2, 1Co_15:13-14 (2), 1Co_15:17, 1Co_16:13, 2Co_1:24 (2), 2Co_4:13, 2Co_8:7 (2), 2Co_10:15, 2Co_13:5, Gal_1:23, </a:t>
            </a:r>
            <a:endParaRPr lang="en-US" u="sng" dirty="0" smtClean="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nn-NO" sz="2000" u="sng" dirty="0" smtClean="0">
                <a:latin typeface="Times New Roman" pitchFamily="18" charset="0"/>
                <a:cs typeface="Times New Roman" pitchFamily="18" charset="0"/>
              </a:rPr>
              <a:t>Gal_2:16 (2), Gal_2:20, Gal 3 (14), Gal_5:6 (2), Gal_5:22, Gal_6:10, Eph_1:15, Eph_2:8, Eph_3:12, Eph_3:17, Eph_4:5, Eph_4:13, Eph_6:16, Eph_6:23, Phi_1:25, Phi_1:27, Phi_2:17, Phi_3:9 (2), Col_1:4, Col_1:23, Col_2:5, Col_2:7, Col_2:12, 1Th_1:3, 1Th_1:8, 1Th_3:2, 1Th_3:5-7 (3), 1Th_3:10, 1Th_5:8, 2Th_1:3-4 (2), 2Th_1:11, 2Th_3:2, 1Ti_1:2, 1Ti_1:4-5 (2), 1Ti_1:14, 1Ti_1:19 (2), 1Ti_2:7, 1Ti_2:15, 1Ti_3:9, 1Ti_3:13, 1Ti_4:1, 1Ti_4:6, 1Ti_4:12, 1Ti_5:8, 1Ti_5:12, 1Ti_6:10-12 (3), 1Ti_6:21, 2Ti_1:5, 2Ti_1:13, 2Ti_2:18, 2Ti_2:22, 2Ti_3:8, 2Ti_3:10, 2Ti_3:15, 2Ti_4:7, Tit_1:1, Tit_1:4, Tit_1:13, Tit_2:2, Tit_3:15, Phm_1:5-6 (2), Heb_4:2, Heb_6:1, Heb_6:12, Heb_10:22, Heb_10:38, Heb 11 (24), Heb_12:2, Heb_13:7, Jam_1:3, Jam_1:6, Jam_2:1, Jam_2:5, Jam_2:14 (2), Jam_2:17-18 (4), Jam_2:20, Jam_2:22 (2), Jam_2:24, Jam_2:26, Jam_5:15, 1Pe_1:5, 1Pe_1:7, 1Pe_1:9, 1Pe_1:21, 1Pe_5:9, 2Pe_1:1, 2Pe_1:5, 1Jo_5:4, Jud_1:3, Jud_1:20, Rev_2:13, Rev_2:19, Rev_13:10, Rev_14:12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400" b="1" dirty="0" smtClean="0">
                <a:latin typeface="Times New Roman" pitchFamily="18" charset="0"/>
                <a:cs typeface="Times New Roman" pitchFamily="18" charset="0"/>
              </a:rPr>
              <a:t>assurance, 1</a:t>
            </a:r>
          </a:p>
          <a:p>
            <a:r>
              <a:rPr lang="en-US" sz="2400" u="sng" dirty="0" smtClean="0">
                <a:latin typeface="Times New Roman" pitchFamily="18" charset="0"/>
                <a:cs typeface="Times New Roman" pitchFamily="18" charset="0"/>
              </a:rPr>
              <a:t>Act_17:31</a:t>
            </a:r>
          </a:p>
          <a:p>
            <a:r>
              <a:rPr lang="en-US" sz="2400" b="1" dirty="0" smtClean="0">
                <a:latin typeface="Times New Roman" pitchFamily="18" charset="0"/>
                <a:cs typeface="Times New Roman" pitchFamily="18" charset="0"/>
              </a:rPr>
              <a:t>belief, 1</a:t>
            </a:r>
          </a:p>
          <a:p>
            <a:r>
              <a:rPr lang="en-US" sz="2400" u="sng" dirty="0" smtClean="0">
                <a:latin typeface="Times New Roman" pitchFamily="18" charset="0"/>
                <a:cs typeface="Times New Roman" pitchFamily="18" charset="0"/>
              </a:rPr>
              <a:t>2Th_2:13</a:t>
            </a:r>
          </a:p>
          <a:p>
            <a:r>
              <a:rPr lang="en-US" sz="2400" b="1" dirty="0" smtClean="0">
                <a:latin typeface="Times New Roman" pitchFamily="18" charset="0"/>
                <a:cs typeface="Times New Roman" pitchFamily="18" charset="0"/>
              </a:rPr>
              <a:t>believe, 1</a:t>
            </a:r>
          </a:p>
          <a:p>
            <a:r>
              <a:rPr lang="en-US" sz="2400" u="sng" dirty="0" smtClean="0">
                <a:latin typeface="Times New Roman" pitchFamily="18" charset="0"/>
                <a:cs typeface="Times New Roman" pitchFamily="18" charset="0"/>
              </a:rPr>
              <a:t>Heb_10:39</a:t>
            </a:r>
          </a:p>
          <a:p>
            <a:r>
              <a:rPr lang="en-US" sz="2400" b="1" dirty="0" smtClean="0">
                <a:latin typeface="Times New Roman" pitchFamily="18" charset="0"/>
                <a:cs typeface="Times New Roman" pitchFamily="18" charset="0"/>
              </a:rPr>
              <a:t>believeth, 1</a:t>
            </a:r>
          </a:p>
          <a:p>
            <a:r>
              <a:rPr lang="en-US" sz="2400" u="sng" dirty="0" smtClean="0">
                <a:latin typeface="Times New Roman" pitchFamily="18" charset="0"/>
                <a:cs typeface="Times New Roman" pitchFamily="18" charset="0"/>
              </a:rPr>
              <a:t>Rom_3:26</a:t>
            </a:r>
          </a:p>
          <a:p>
            <a:r>
              <a:rPr lang="en-US" sz="2400" b="1" dirty="0" smtClean="0">
                <a:latin typeface="Times New Roman" pitchFamily="18" charset="0"/>
                <a:cs typeface="Times New Roman" pitchFamily="18" charset="0"/>
              </a:rPr>
              <a:t>fidelity, 1</a:t>
            </a:r>
          </a:p>
          <a:p>
            <a:r>
              <a:rPr lang="en-US" sz="2400" u="sng" dirty="0" smtClean="0">
                <a:latin typeface="Times New Roman" pitchFamily="18" charset="0"/>
                <a:cs typeface="Times New Roman" pitchFamily="18" charset="0"/>
              </a:rPr>
              <a:t>Tit_2:10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Faith - Romans 4.13-21</a:t>
            </a:r>
            <a:endParaRPr lang="en-US" dirty="0"/>
          </a:p>
        </p:txBody>
      </p:sp>
      <p:sp>
        <p:nvSpPr>
          <p:cNvPr id="3" name="Content Placeholder 2"/>
          <p:cNvSpPr>
            <a:spLocks noGrp="1"/>
          </p:cNvSpPr>
          <p:nvPr>
            <p:ph idx="1"/>
          </p:nvPr>
        </p:nvSpPr>
        <p:spPr/>
        <p:txBody>
          <a:bodyPr/>
          <a:lstStyle/>
          <a:p>
            <a:r>
              <a:rPr lang="en-US" sz="2000" dirty="0" smtClean="0">
                <a:latin typeface="Times New Roman" pitchFamily="18" charset="0"/>
                <a:cs typeface="Times New Roman" pitchFamily="18" charset="0"/>
              </a:rPr>
              <a:t>For the promise, that he should be the heir of the world, </a:t>
            </a:r>
            <a:r>
              <a:rPr lang="en-US" sz="2000" i="1" dirty="0" smtClean="0">
                <a:latin typeface="Times New Roman" pitchFamily="18" charset="0"/>
                <a:cs typeface="Times New Roman" pitchFamily="18" charset="0"/>
              </a:rPr>
              <a:t>[was] not to Abraham, or to his seed, through the law, but through the righteousness of faith. </a:t>
            </a:r>
          </a:p>
          <a:p>
            <a:r>
              <a:rPr lang="en-US" sz="2000" dirty="0" smtClean="0">
                <a:latin typeface="Times New Roman" pitchFamily="18" charset="0"/>
                <a:cs typeface="Times New Roman" pitchFamily="18" charset="0"/>
              </a:rPr>
              <a:t>For if they which are of the law </a:t>
            </a:r>
            <a:r>
              <a:rPr lang="en-US" sz="2000" i="1" dirty="0" smtClean="0">
                <a:latin typeface="Times New Roman" pitchFamily="18" charset="0"/>
                <a:cs typeface="Times New Roman" pitchFamily="18" charset="0"/>
              </a:rPr>
              <a:t>[be] heirs, faith is made void, and the promise made of none effect: </a:t>
            </a:r>
          </a:p>
          <a:p>
            <a:r>
              <a:rPr lang="en-US" sz="2000" dirty="0" smtClean="0">
                <a:latin typeface="Times New Roman" pitchFamily="18" charset="0"/>
                <a:cs typeface="Times New Roman" pitchFamily="18" charset="0"/>
              </a:rPr>
              <a:t>Because the law </a:t>
            </a:r>
            <a:r>
              <a:rPr lang="en-US" sz="2000" dirty="0" err="1" smtClean="0">
                <a:latin typeface="Times New Roman" pitchFamily="18" charset="0"/>
                <a:cs typeface="Times New Roman" pitchFamily="18" charset="0"/>
              </a:rPr>
              <a:t>worketh</a:t>
            </a:r>
            <a:r>
              <a:rPr lang="en-US" sz="2000" dirty="0" smtClean="0">
                <a:latin typeface="Times New Roman" pitchFamily="18" charset="0"/>
                <a:cs typeface="Times New Roman" pitchFamily="18" charset="0"/>
              </a:rPr>
              <a:t> wrath: for where no law is, </a:t>
            </a:r>
            <a:r>
              <a:rPr lang="en-US" sz="2000" i="1" dirty="0" smtClean="0">
                <a:latin typeface="Times New Roman" pitchFamily="18" charset="0"/>
                <a:cs typeface="Times New Roman" pitchFamily="18" charset="0"/>
              </a:rPr>
              <a:t>[there is] no transgression. </a:t>
            </a:r>
          </a:p>
          <a:p>
            <a:r>
              <a:rPr lang="en-US" sz="2000" dirty="0" smtClean="0">
                <a:latin typeface="Times New Roman" pitchFamily="18" charset="0"/>
                <a:cs typeface="Times New Roman" pitchFamily="18" charset="0"/>
              </a:rPr>
              <a:t>Therefore </a:t>
            </a:r>
            <a:r>
              <a:rPr lang="en-US" sz="2000" i="1" dirty="0" smtClean="0">
                <a:latin typeface="Times New Roman" pitchFamily="18" charset="0"/>
                <a:cs typeface="Times New Roman" pitchFamily="18" charset="0"/>
              </a:rPr>
              <a:t>[it is] of faith, that [it might be] by grace; to the end the promise might be sure to all the seed; not to that only which is of the law, but to that also which is of the faith of Abraham; who is the father of us all, </a:t>
            </a:r>
          </a:p>
          <a:p>
            <a:r>
              <a:rPr lang="en-US" sz="2000" dirty="0" smtClean="0">
                <a:latin typeface="Times New Roman" pitchFamily="18" charset="0"/>
                <a:cs typeface="Times New Roman" pitchFamily="18" charset="0"/>
              </a:rPr>
              <a:t>(As it is written, I have made thee a father of many nations,) before him whom he believed, </a:t>
            </a:r>
            <a:r>
              <a:rPr lang="en-US" sz="2000" i="1" dirty="0" smtClean="0">
                <a:latin typeface="Times New Roman" pitchFamily="18" charset="0"/>
                <a:cs typeface="Times New Roman" pitchFamily="18" charset="0"/>
              </a:rPr>
              <a:t>[even] God, who </a:t>
            </a:r>
            <a:r>
              <a:rPr lang="en-US" sz="2000" i="1" dirty="0" err="1" smtClean="0">
                <a:latin typeface="Times New Roman" pitchFamily="18" charset="0"/>
                <a:cs typeface="Times New Roman" pitchFamily="18" charset="0"/>
              </a:rPr>
              <a:t>quickeneth</a:t>
            </a:r>
            <a:r>
              <a:rPr lang="en-US" sz="2000" i="1" dirty="0" smtClean="0">
                <a:latin typeface="Times New Roman" pitchFamily="18" charset="0"/>
                <a:cs typeface="Times New Roman" pitchFamily="18" charset="0"/>
              </a:rPr>
              <a:t> the dead, and </a:t>
            </a:r>
            <a:r>
              <a:rPr lang="en-US" sz="2000" i="1" dirty="0" err="1" smtClean="0">
                <a:latin typeface="Times New Roman" pitchFamily="18" charset="0"/>
                <a:cs typeface="Times New Roman" pitchFamily="18" charset="0"/>
              </a:rPr>
              <a:t>calleth</a:t>
            </a:r>
            <a:r>
              <a:rPr lang="en-US" sz="2000" i="1" dirty="0" smtClean="0">
                <a:latin typeface="Times New Roman" pitchFamily="18" charset="0"/>
                <a:cs typeface="Times New Roman" pitchFamily="18" charset="0"/>
              </a:rPr>
              <a:t> those things which be not as though they were.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4.13-21 cont.</a:t>
            </a:r>
            <a:endParaRPr lang="en-US" dirty="0"/>
          </a:p>
        </p:txBody>
      </p:sp>
      <p:sp>
        <p:nvSpPr>
          <p:cNvPr id="3" name="Content Placeholder 2"/>
          <p:cNvSpPr>
            <a:spLocks noGrp="1"/>
          </p:cNvSpPr>
          <p:nvPr>
            <p:ph idx="1"/>
          </p:nvPr>
        </p:nvSpPr>
        <p:spPr>
          <a:xfrm>
            <a:off x="457200" y="1981200"/>
            <a:ext cx="8229600" cy="4144963"/>
          </a:xfrm>
        </p:spPr>
        <p:txBody>
          <a:bodyPr/>
          <a:lstStyle/>
          <a:p>
            <a:r>
              <a:rPr lang="en-US" sz="2000" dirty="0" smtClean="0">
                <a:latin typeface="Times New Roman" pitchFamily="18" charset="0"/>
                <a:cs typeface="Times New Roman" pitchFamily="18" charset="0"/>
              </a:rPr>
              <a:t>Who against hope believed in hope, that he might become the father of many nations, according to that which was spoken, So shall thy seed be. </a:t>
            </a:r>
          </a:p>
          <a:p>
            <a:r>
              <a:rPr lang="en-US" sz="2000" dirty="0" smtClean="0">
                <a:latin typeface="Times New Roman" pitchFamily="18" charset="0"/>
                <a:cs typeface="Times New Roman" pitchFamily="18" charset="0"/>
              </a:rPr>
              <a:t>And being not weak in faith, he considered not his own body now dead, when he was about an hundred years old, neither yet the deadness of Sara's womb: </a:t>
            </a:r>
          </a:p>
          <a:p>
            <a:r>
              <a:rPr lang="en-US" sz="2000" dirty="0" smtClean="0">
                <a:latin typeface="Times New Roman" pitchFamily="18" charset="0"/>
                <a:cs typeface="Times New Roman" pitchFamily="18" charset="0"/>
              </a:rPr>
              <a:t>He staggered not at the promise of God through unbelief; but was strong in faith, giving glory to God; </a:t>
            </a:r>
          </a:p>
          <a:p>
            <a:r>
              <a:rPr lang="en-US" sz="2000" dirty="0" smtClean="0">
                <a:latin typeface="Times New Roman" pitchFamily="18" charset="0"/>
                <a:cs typeface="Times New Roman" pitchFamily="18" charset="0"/>
              </a:rPr>
              <a:t>And being fully persuaded that, what he had promised, he was able also to perform.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i="1">
                <a:solidFill>
                  <a:schemeClr val="accent2"/>
                </a:solidFill>
                <a:latin typeface="Times New Roman" pitchFamily="18" charset="0"/>
              </a:rPr>
              <a:t>Faith – </a:t>
            </a:r>
            <a:r>
              <a:rPr lang="en-US" sz="2800" i="1">
                <a:solidFill>
                  <a:schemeClr val="accent2"/>
                </a:solidFill>
                <a:latin typeface="Times New Roman" pitchFamily="18" charset="0"/>
              </a:rPr>
              <a:t>Romans 10.13-17</a:t>
            </a:r>
          </a:p>
        </p:txBody>
      </p:sp>
      <p:sp>
        <p:nvSpPr>
          <p:cNvPr id="107523" name="Rectangle 3"/>
          <p:cNvSpPr>
            <a:spLocks noGrp="1" noChangeArrowheads="1"/>
          </p:cNvSpPr>
          <p:nvPr>
            <p:ph type="body" idx="1"/>
          </p:nvPr>
        </p:nvSpPr>
        <p:spPr>
          <a:xfrm>
            <a:off x="457200" y="1905000"/>
            <a:ext cx="8229600" cy="4221163"/>
          </a:xfrm>
        </p:spPr>
        <p:txBody>
          <a:bodyPr/>
          <a:lstStyle/>
          <a:p>
            <a:pPr>
              <a:lnSpc>
                <a:spcPct val="80000"/>
              </a:lnSpc>
            </a:pPr>
            <a:r>
              <a:rPr lang="en-US" sz="2400" i="1">
                <a:latin typeface="Times New Roman" pitchFamily="18" charset="0"/>
              </a:rPr>
              <a:t>For whosoever shall call upon the name of the Lord shall be saved. </a:t>
            </a:r>
          </a:p>
          <a:p>
            <a:pPr>
              <a:lnSpc>
                <a:spcPct val="80000"/>
              </a:lnSpc>
            </a:pPr>
            <a:r>
              <a:rPr lang="en-US" sz="2400" i="1">
                <a:latin typeface="Times New Roman" pitchFamily="18" charset="0"/>
              </a:rPr>
              <a:t>How then shall they call on him in whom they have not believed? and how shall they believe in him of whom they have not heard? and how shall they hear without a preacher? </a:t>
            </a:r>
          </a:p>
          <a:p>
            <a:pPr>
              <a:lnSpc>
                <a:spcPct val="80000"/>
              </a:lnSpc>
            </a:pPr>
            <a:r>
              <a:rPr lang="en-US" sz="2400" i="1">
                <a:latin typeface="Times New Roman" pitchFamily="18" charset="0"/>
              </a:rPr>
              <a:t>And how shall they preach, except they be sent? as it is written, How beautiful are the feet of them that preach the gospel of peace, and bring glad tidings of good things! </a:t>
            </a:r>
          </a:p>
          <a:p>
            <a:pPr>
              <a:lnSpc>
                <a:spcPct val="80000"/>
              </a:lnSpc>
            </a:pPr>
            <a:r>
              <a:rPr lang="en-US" sz="2400" i="1">
                <a:latin typeface="Times New Roman" pitchFamily="18" charset="0"/>
              </a:rPr>
              <a:t>But they have not all obeyed the gospel. For Esaias saith, Lord, who hath believed our report? </a:t>
            </a:r>
          </a:p>
          <a:p>
            <a:pPr>
              <a:lnSpc>
                <a:spcPct val="80000"/>
              </a:lnSpc>
            </a:pPr>
            <a:r>
              <a:rPr lang="en-US" sz="2400" i="1">
                <a:latin typeface="Times New Roman" pitchFamily="18" charset="0"/>
              </a:rPr>
              <a:t>So then faith [cometh] by hearing, and hearing by the word of God. </a:t>
            </a:r>
            <a:endParaRPr lang="en-US" sz="1400" i="1"/>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p:txBody>
          <a:bodyPr/>
          <a:lstStyle/>
          <a:p>
            <a:r>
              <a:rPr lang="en-US" sz="4800" i="1">
                <a:solidFill>
                  <a:schemeClr val="accent2"/>
                </a:solidFill>
                <a:latin typeface="Times New Roman" pitchFamily="18" charset="0"/>
              </a:rPr>
              <a:t>Faith – </a:t>
            </a:r>
            <a:r>
              <a:rPr lang="en-US" sz="3200" i="1">
                <a:solidFill>
                  <a:schemeClr val="accent2"/>
                </a:solidFill>
                <a:latin typeface="Times New Roman" pitchFamily="18" charset="0"/>
              </a:rPr>
              <a:t>Ephesians 3.20-21</a:t>
            </a:r>
          </a:p>
        </p:txBody>
      </p:sp>
      <p:sp>
        <p:nvSpPr>
          <p:cNvPr id="270339" name="Rectangle 3"/>
          <p:cNvSpPr>
            <a:spLocks noGrp="1" noChangeArrowheads="1"/>
          </p:cNvSpPr>
          <p:nvPr>
            <p:ph type="body" idx="1"/>
          </p:nvPr>
        </p:nvSpPr>
        <p:spPr>
          <a:xfrm>
            <a:off x="457200" y="2362200"/>
            <a:ext cx="8229600" cy="3763963"/>
          </a:xfrm>
        </p:spPr>
        <p:txBody>
          <a:bodyPr/>
          <a:lstStyle/>
          <a:p>
            <a:r>
              <a:rPr lang="en-US" i="1">
                <a:latin typeface="Times New Roman" pitchFamily="18" charset="0"/>
                <a:cs typeface="Times New Roman" pitchFamily="18" charset="0"/>
              </a:rPr>
              <a:t>Now unto him that is able to do exceeding abundantly above all that we ask or think, according to the power that worketh in us, </a:t>
            </a:r>
          </a:p>
          <a:p>
            <a:r>
              <a:rPr lang="en-US" i="1">
                <a:latin typeface="Times New Roman" pitchFamily="18" charset="0"/>
                <a:cs typeface="Times New Roman" pitchFamily="18" charset="0"/>
              </a:rPr>
              <a:t>Unto him [be] glory in the church by Christ Jesus throughout all ages, world without end. Amen.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752601"/>
            <a:ext cx="7772400" cy="1904999"/>
          </a:xfrm>
        </p:spPr>
        <p:txBody>
          <a:bodyPr/>
          <a:lstStyle/>
          <a:p>
            <a:pPr eaLnBrk="1" hangingPunct="1"/>
            <a:r>
              <a:rPr lang="en-US" dirty="0" smtClean="0">
                <a:solidFill>
                  <a:srgbClr val="AF4D21"/>
                </a:solidFill>
                <a:effectLst>
                  <a:outerShdw blurRad="38100" dist="38100" dir="2700000" algn="tl">
                    <a:srgbClr val="000000">
                      <a:alpha val="43137"/>
                    </a:srgbClr>
                  </a:outerShdw>
                </a:effectLst>
                <a:latin typeface="Times New Roman" pitchFamily="18" charset="0"/>
                <a:cs typeface="Times New Roman" pitchFamily="18" charset="0"/>
              </a:rPr>
              <a:t>Faith</a:t>
            </a:r>
            <a:r>
              <a:rPr lang="en-US" smtClean="0">
                <a:latin typeface="Times New Roman" pitchFamily="18" charset="0"/>
                <a:cs typeface="Times New Roman" pitchFamily="18" charset="0"/>
              </a:rPr>
              <a:t/>
            </a:r>
            <a:br>
              <a:rPr lang="en-US"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181600"/>
            <a:ext cx="6400800" cy="457200"/>
          </a:xfrm>
        </p:spPr>
        <p:txBody>
          <a:bodyPr/>
          <a:lstStyle/>
          <a:p>
            <a:pPr algn="l" eaLnBrk="1" hangingPunct="1"/>
            <a:r>
              <a:rPr lang="en-US" sz="1200" dirty="0" smtClean="0">
                <a:latin typeface="Times New Roman" pitchFamily="18" charset="0"/>
                <a:cs typeface="Times New Roman" pitchFamily="18" charset="0"/>
              </a:rPr>
              <a:t>© June, 2007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r>
              <a:rPr lang="en-US" sz="4800" i="1">
                <a:solidFill>
                  <a:schemeClr val="accent2"/>
                </a:solidFill>
                <a:latin typeface="Times New Roman" pitchFamily="18" charset="0"/>
              </a:rPr>
              <a:t>Faith – </a:t>
            </a:r>
            <a:r>
              <a:rPr lang="en-US" sz="3200" i="1">
                <a:solidFill>
                  <a:schemeClr val="accent2"/>
                </a:solidFill>
                <a:latin typeface="Times New Roman" pitchFamily="18" charset="0"/>
              </a:rPr>
              <a:t>II Corinthians 5.5-8</a:t>
            </a:r>
          </a:p>
        </p:txBody>
      </p:sp>
      <p:sp>
        <p:nvSpPr>
          <p:cNvPr id="271363" name="Rectangle 3"/>
          <p:cNvSpPr>
            <a:spLocks noGrp="1" noChangeArrowheads="1"/>
          </p:cNvSpPr>
          <p:nvPr>
            <p:ph type="body" idx="1"/>
          </p:nvPr>
        </p:nvSpPr>
        <p:spPr>
          <a:xfrm>
            <a:off x="457200" y="1828800"/>
            <a:ext cx="8229600" cy="4297363"/>
          </a:xfrm>
        </p:spPr>
        <p:txBody>
          <a:bodyPr/>
          <a:lstStyle/>
          <a:p>
            <a:pPr>
              <a:lnSpc>
                <a:spcPct val="90000"/>
              </a:lnSpc>
            </a:pPr>
            <a:r>
              <a:rPr lang="en-US" sz="2800" i="1">
                <a:latin typeface="Times New Roman" pitchFamily="18" charset="0"/>
                <a:cs typeface="Times New Roman" pitchFamily="18" charset="0"/>
              </a:rPr>
              <a:t>Now he that hath wrought us for the selfsame thing [is] God, who also hath given unto us the earnest of the Spirit. </a:t>
            </a:r>
          </a:p>
          <a:p>
            <a:pPr>
              <a:lnSpc>
                <a:spcPct val="90000"/>
              </a:lnSpc>
            </a:pPr>
            <a:r>
              <a:rPr lang="en-US" sz="2800" i="1">
                <a:latin typeface="Times New Roman" pitchFamily="18" charset="0"/>
                <a:cs typeface="Times New Roman" pitchFamily="18" charset="0"/>
              </a:rPr>
              <a:t>Therefore [we are] always confident, knowing that, whilst we are at home in the body, we are absent from the Lord: </a:t>
            </a:r>
          </a:p>
          <a:p>
            <a:pPr>
              <a:lnSpc>
                <a:spcPct val="90000"/>
              </a:lnSpc>
            </a:pPr>
            <a:r>
              <a:rPr lang="en-US" sz="2800" i="1">
                <a:latin typeface="Times New Roman" pitchFamily="18" charset="0"/>
                <a:cs typeface="Times New Roman" pitchFamily="18" charset="0"/>
              </a:rPr>
              <a:t>(For we walk by faith, not by sight:) </a:t>
            </a:r>
          </a:p>
          <a:p>
            <a:pPr>
              <a:lnSpc>
                <a:spcPct val="90000"/>
              </a:lnSpc>
            </a:pPr>
            <a:r>
              <a:rPr lang="en-US" sz="2800" i="1">
                <a:latin typeface="Times New Roman" pitchFamily="18" charset="0"/>
                <a:cs typeface="Times New Roman" pitchFamily="18" charset="0"/>
              </a:rPr>
              <a:t>We are confident, [I say], and willing rather to be absent from the body, and to be present with the Lord. </a:t>
            </a:r>
          </a:p>
          <a:p>
            <a:pPr>
              <a:lnSpc>
                <a:spcPct val="90000"/>
              </a:lnSpc>
            </a:pPr>
            <a:endParaRPr lang="en-US" sz="2800" i="1">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a:xfrm>
            <a:off x="457200" y="274638"/>
            <a:ext cx="8229600" cy="792162"/>
          </a:xfrm>
        </p:spPr>
        <p:txBody>
          <a:bodyPr/>
          <a:lstStyle/>
          <a:p>
            <a:r>
              <a:rPr lang="en-US" i="1" dirty="0" smtClean="0">
                <a:solidFill>
                  <a:schemeClr val="accent2"/>
                </a:solidFill>
                <a:latin typeface="Times New Roman" pitchFamily="18" charset="0"/>
              </a:rPr>
              <a:t>Faith - Hebrews 11.1-38</a:t>
            </a:r>
            <a:endParaRPr lang="en-US" i="1" dirty="0">
              <a:solidFill>
                <a:schemeClr val="accent2"/>
              </a:solidFill>
              <a:latin typeface="Times New Roman" pitchFamily="18" charset="0"/>
            </a:endParaRPr>
          </a:p>
        </p:txBody>
      </p:sp>
      <p:sp>
        <p:nvSpPr>
          <p:cNvPr id="272387" name="Rectangle 3"/>
          <p:cNvSpPr>
            <a:spLocks noGrp="1" noChangeArrowheads="1"/>
          </p:cNvSpPr>
          <p:nvPr>
            <p:ph type="body" idx="1"/>
          </p:nvPr>
        </p:nvSpPr>
        <p:spPr>
          <a:xfrm>
            <a:off x="457200" y="1143000"/>
            <a:ext cx="8229600" cy="4983163"/>
          </a:xfrm>
        </p:spPr>
        <p:txBody>
          <a:bodyPr/>
          <a:lstStyle/>
          <a:p>
            <a:r>
              <a:rPr lang="en-US" sz="2400" i="1" dirty="0">
                <a:latin typeface="Times New Roman" pitchFamily="18" charset="0"/>
                <a:cs typeface="Times New Roman" pitchFamily="18" charset="0"/>
              </a:rPr>
              <a:t>Now faith is the substance of things hoped for, the evidence of things not seen. </a:t>
            </a:r>
          </a:p>
          <a:p>
            <a:r>
              <a:rPr lang="en-US" sz="2400" i="1" dirty="0">
                <a:latin typeface="Times New Roman" pitchFamily="18" charset="0"/>
                <a:cs typeface="Times New Roman" pitchFamily="18" charset="0"/>
              </a:rPr>
              <a:t>For by it the elders obtained a good report. </a:t>
            </a:r>
          </a:p>
          <a:p>
            <a:r>
              <a:rPr lang="en-US" sz="2400" i="1" dirty="0">
                <a:latin typeface="Times New Roman" pitchFamily="18" charset="0"/>
                <a:cs typeface="Times New Roman" pitchFamily="18" charset="0"/>
              </a:rPr>
              <a:t>Through faith we understand that the worlds were framed by the word of God, so that things which are seen were not made of things which do appear. </a:t>
            </a:r>
            <a:endParaRPr lang="en-US" sz="2400" i="1" dirty="0" smtClean="0">
              <a:latin typeface="Times New Roman" pitchFamily="18" charset="0"/>
              <a:cs typeface="Times New Roman" pitchFamily="18" charset="0"/>
            </a:endParaRPr>
          </a:p>
          <a:p>
            <a:r>
              <a:rPr lang="en-US" sz="2400" i="1" dirty="0">
                <a:latin typeface="Times New Roman" pitchFamily="18" charset="0"/>
                <a:cs typeface="Times New Roman" pitchFamily="18" charset="0"/>
              </a:rPr>
              <a:t>By faith Abel offered unto God a more excellent sacrifice than Cain, by which he obtained witness that he was righteous, God testifying of his gifts: and by it he being dead yet </a:t>
            </a:r>
            <a:r>
              <a:rPr lang="en-US" sz="2400" i="1" dirty="0" err="1">
                <a:latin typeface="Times New Roman" pitchFamily="18" charset="0"/>
                <a:cs typeface="Times New Roman" pitchFamily="18" charset="0"/>
              </a:rPr>
              <a:t>speaketh</a:t>
            </a:r>
            <a:r>
              <a:rPr lang="en-US" sz="2400" i="1" dirty="0">
                <a:latin typeface="Times New Roman" pitchFamily="18" charset="0"/>
                <a:cs typeface="Times New Roman" pitchFamily="18" charset="0"/>
              </a:rPr>
              <a:t>. </a:t>
            </a:r>
          </a:p>
          <a:p>
            <a:r>
              <a:rPr lang="en-US" sz="2400" i="1" dirty="0">
                <a:latin typeface="Times New Roman" pitchFamily="18" charset="0"/>
                <a:cs typeface="Times New Roman" pitchFamily="18" charset="0"/>
              </a:rPr>
              <a:t>By faith Enoch was translated that he should not see death; and was not found, because God had translated him: for before his translation he had this testimony, that he pleased God.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a:xfrm>
            <a:off x="457200" y="609600"/>
            <a:ext cx="8229600" cy="1143000"/>
          </a:xfrm>
        </p:spPr>
        <p:txBody>
          <a:bodyPr/>
          <a:lstStyle/>
          <a:p>
            <a:r>
              <a:rPr lang="en-US" sz="4800" i="1" dirty="0" smtClean="0">
                <a:solidFill>
                  <a:schemeClr val="accent2"/>
                </a:solidFill>
                <a:latin typeface="Times New Roman" pitchFamily="18" charset="0"/>
              </a:rPr>
              <a:t>Hebrews 11.1-38 cont.</a:t>
            </a:r>
            <a:endParaRPr lang="en-US" sz="3200" i="1" dirty="0">
              <a:solidFill>
                <a:schemeClr val="accent2"/>
              </a:solidFill>
              <a:latin typeface="Times New Roman" pitchFamily="18" charset="0"/>
            </a:endParaRPr>
          </a:p>
        </p:txBody>
      </p:sp>
      <p:sp>
        <p:nvSpPr>
          <p:cNvPr id="273411" name="Rectangle 3"/>
          <p:cNvSpPr>
            <a:spLocks noGrp="1" noChangeArrowheads="1"/>
          </p:cNvSpPr>
          <p:nvPr>
            <p:ph type="body" idx="1"/>
          </p:nvPr>
        </p:nvSpPr>
        <p:spPr>
          <a:xfrm>
            <a:off x="457200" y="2895600"/>
            <a:ext cx="8229600" cy="3230563"/>
          </a:xfrm>
        </p:spPr>
        <p:txBody>
          <a:bodyPr/>
          <a:lstStyle/>
          <a:p>
            <a:r>
              <a:rPr lang="en-US" i="1" dirty="0">
                <a:latin typeface="Times New Roman" pitchFamily="18" charset="0"/>
                <a:cs typeface="Times New Roman" pitchFamily="18" charset="0"/>
              </a:rPr>
              <a:t>But without faith [it is] impossible to please [him]: for he that cometh to God must believe that he is, and [that] he is a </a:t>
            </a:r>
            <a:r>
              <a:rPr lang="en-US" i="1" dirty="0" err="1">
                <a:latin typeface="Times New Roman" pitchFamily="18" charset="0"/>
                <a:cs typeface="Times New Roman" pitchFamily="18" charset="0"/>
              </a:rPr>
              <a:t>rewarder</a:t>
            </a:r>
            <a:r>
              <a:rPr lang="en-US" i="1" dirty="0">
                <a:latin typeface="Times New Roman" pitchFamily="18" charset="0"/>
                <a:cs typeface="Times New Roman" pitchFamily="18" charset="0"/>
              </a:rPr>
              <a:t> of them that diligently seek him.</a:t>
            </a:r>
            <a:r>
              <a:rPr lang="en-US" dirty="0"/>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74435" name="Rectangle 3"/>
          <p:cNvSpPr>
            <a:spLocks noGrp="1" noChangeArrowheads="1"/>
          </p:cNvSpPr>
          <p:nvPr>
            <p:ph type="body" idx="1"/>
          </p:nvPr>
        </p:nvSpPr>
        <p:spPr>
          <a:xfrm>
            <a:off x="457200" y="1905000"/>
            <a:ext cx="8229600" cy="4221163"/>
          </a:xfrm>
        </p:spPr>
        <p:txBody>
          <a:bodyPr/>
          <a:lstStyle/>
          <a:p>
            <a:r>
              <a:rPr lang="en-US" sz="2000" i="1" dirty="0">
                <a:latin typeface="Times New Roman" pitchFamily="18" charset="0"/>
                <a:cs typeface="Times New Roman" pitchFamily="18" charset="0"/>
              </a:rPr>
              <a:t>By faith Noah, being warned of God of things not seen as yet, moved with fear, prepared an ark to the saving of his house; by the which he condemned the world, and became heir of the righteousness which is by faith. </a:t>
            </a:r>
            <a:endParaRPr lang="en-US" sz="2000" i="1" dirty="0" smtClean="0">
              <a:latin typeface="Times New Roman" pitchFamily="18" charset="0"/>
              <a:cs typeface="Times New Roman" pitchFamily="18" charset="0"/>
            </a:endParaRPr>
          </a:p>
          <a:p>
            <a:r>
              <a:rPr lang="en-US" sz="2000" i="1" dirty="0">
                <a:latin typeface="Times New Roman" pitchFamily="18" charset="0"/>
                <a:cs typeface="Times New Roman" pitchFamily="18" charset="0"/>
              </a:rPr>
              <a:t>By faith Abraham, when he was called to go out into a place which he should after receive for an inheritance, obeyed; and he went out, not knowing whither he went. </a:t>
            </a:r>
          </a:p>
          <a:p>
            <a:r>
              <a:rPr lang="en-US" sz="2000" i="1" dirty="0">
                <a:latin typeface="Times New Roman" pitchFamily="18" charset="0"/>
                <a:cs typeface="Times New Roman" pitchFamily="18" charset="0"/>
              </a:rPr>
              <a:t>By faith he sojourned in the land of promise, as [in] a strange country, dwelling in tabernacles with Isaac and Jacob, the heirs with him of the same promise: </a:t>
            </a:r>
          </a:p>
          <a:p>
            <a:r>
              <a:rPr lang="en-US" sz="2000" i="1" dirty="0">
                <a:latin typeface="Times New Roman" pitchFamily="18" charset="0"/>
                <a:cs typeface="Times New Roman" pitchFamily="18" charset="0"/>
              </a:rPr>
              <a:t>For he looked for a city which hath foundations, whose builder and maker [is] God.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76483" name="Rectangle 3"/>
          <p:cNvSpPr>
            <a:spLocks noGrp="1" noChangeArrowheads="1"/>
          </p:cNvSpPr>
          <p:nvPr>
            <p:ph type="body" idx="1"/>
          </p:nvPr>
        </p:nvSpPr>
        <p:spPr>
          <a:xfrm>
            <a:off x="457200" y="1905000"/>
            <a:ext cx="8229600" cy="4221163"/>
          </a:xfrm>
        </p:spPr>
        <p:txBody>
          <a:bodyPr/>
          <a:lstStyle/>
          <a:p>
            <a:r>
              <a:rPr lang="en-US" sz="2800" i="1" dirty="0">
                <a:latin typeface="Times New Roman" pitchFamily="18" charset="0"/>
                <a:cs typeface="Times New Roman" pitchFamily="18" charset="0"/>
              </a:rPr>
              <a:t>Through faith also Sara herself received strength to conceive seed, and was delivered of a child when she was past age, because she judged him faithful who had promised. </a:t>
            </a:r>
          </a:p>
          <a:p>
            <a:r>
              <a:rPr lang="en-US" sz="2800" i="1" dirty="0">
                <a:latin typeface="Times New Roman" pitchFamily="18" charset="0"/>
                <a:cs typeface="Times New Roman" pitchFamily="18" charset="0"/>
              </a:rPr>
              <a:t>Therefore sprang there even of one, and him as good as dead, [so many] as the stars of the sky in multitude, and as the sand which is by the sea shore innumerable.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77507" name="Rectangle 3"/>
          <p:cNvSpPr>
            <a:spLocks noGrp="1" noChangeArrowheads="1"/>
          </p:cNvSpPr>
          <p:nvPr>
            <p:ph type="body" idx="1"/>
          </p:nvPr>
        </p:nvSpPr>
        <p:spPr>
          <a:xfrm>
            <a:off x="457200" y="1600200"/>
            <a:ext cx="8229600" cy="4800600"/>
          </a:xfrm>
        </p:spPr>
        <p:txBody>
          <a:bodyPr/>
          <a:lstStyle/>
          <a:p>
            <a:pPr>
              <a:lnSpc>
                <a:spcPct val="80000"/>
              </a:lnSpc>
            </a:pPr>
            <a:r>
              <a:rPr lang="en-US" sz="2800" i="1">
                <a:latin typeface="Times New Roman" pitchFamily="18" charset="0"/>
                <a:cs typeface="Times New Roman" pitchFamily="18" charset="0"/>
              </a:rPr>
              <a:t>These all died in faith, not having received the promises, but having seen them afar off, and were persuaded of [them], and embraced [them], and confessed that they were strangers and pilgrims on the earth. </a:t>
            </a:r>
          </a:p>
          <a:p>
            <a:pPr>
              <a:lnSpc>
                <a:spcPct val="80000"/>
              </a:lnSpc>
            </a:pPr>
            <a:r>
              <a:rPr lang="en-US" sz="2800" i="1">
                <a:latin typeface="Times New Roman" pitchFamily="18" charset="0"/>
                <a:cs typeface="Times New Roman" pitchFamily="18" charset="0"/>
              </a:rPr>
              <a:t>For they that say such things declare plainly that they seek a country. </a:t>
            </a:r>
          </a:p>
          <a:p>
            <a:pPr>
              <a:lnSpc>
                <a:spcPct val="80000"/>
              </a:lnSpc>
            </a:pPr>
            <a:r>
              <a:rPr lang="en-US" sz="2800" i="1">
                <a:latin typeface="Times New Roman" pitchFamily="18" charset="0"/>
                <a:cs typeface="Times New Roman" pitchFamily="18" charset="0"/>
              </a:rPr>
              <a:t>And truly, if they had been mindful of that [country] from whence they came out, they might have had opportunity to have returned. </a:t>
            </a:r>
          </a:p>
          <a:p>
            <a:pPr>
              <a:lnSpc>
                <a:spcPct val="80000"/>
              </a:lnSpc>
            </a:pPr>
            <a:r>
              <a:rPr lang="en-US" sz="2800" i="1">
                <a:latin typeface="Times New Roman" pitchFamily="18" charset="0"/>
                <a:cs typeface="Times New Roman" pitchFamily="18" charset="0"/>
              </a:rPr>
              <a:t>But now they desire a better [country], that is, an heavenly: wherefore God is not ashamed to be called their God: for he hath prepared for them a city.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78531" name="Rectangle 3"/>
          <p:cNvSpPr>
            <a:spLocks noGrp="1" noChangeArrowheads="1"/>
          </p:cNvSpPr>
          <p:nvPr>
            <p:ph type="body" idx="1"/>
          </p:nvPr>
        </p:nvSpPr>
        <p:spPr>
          <a:xfrm>
            <a:off x="457200" y="1828800"/>
            <a:ext cx="8229600" cy="4297363"/>
          </a:xfrm>
        </p:spPr>
        <p:txBody>
          <a:bodyPr/>
          <a:lstStyle/>
          <a:p>
            <a:r>
              <a:rPr lang="en-US" i="1">
                <a:latin typeface="Times New Roman" pitchFamily="18" charset="0"/>
                <a:cs typeface="Times New Roman" pitchFamily="18" charset="0"/>
              </a:rPr>
              <a:t>By faith Abraham, when he was tried, offered up Isaac: and he that had received the promises offered up his only begotten [son], </a:t>
            </a:r>
          </a:p>
          <a:p>
            <a:r>
              <a:rPr lang="en-US" i="1">
                <a:latin typeface="Times New Roman" pitchFamily="18" charset="0"/>
                <a:cs typeface="Times New Roman" pitchFamily="18" charset="0"/>
              </a:rPr>
              <a:t>Of whom it was said, That in Isaac shall thy seed be called: </a:t>
            </a:r>
          </a:p>
          <a:p>
            <a:r>
              <a:rPr lang="en-US" i="1">
                <a:latin typeface="Times New Roman" pitchFamily="18" charset="0"/>
                <a:cs typeface="Times New Roman" pitchFamily="18" charset="0"/>
              </a:rPr>
              <a:t>Accounting that God [was] able to raise [him] up, even from the dead; from whence also he received him in a figure.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79555" name="Rectangle 3"/>
          <p:cNvSpPr>
            <a:spLocks noGrp="1" noChangeArrowheads="1"/>
          </p:cNvSpPr>
          <p:nvPr>
            <p:ph type="body" idx="1"/>
          </p:nvPr>
        </p:nvSpPr>
        <p:spPr>
          <a:xfrm>
            <a:off x="457200" y="1905000"/>
            <a:ext cx="8229600" cy="4221163"/>
          </a:xfrm>
        </p:spPr>
        <p:txBody>
          <a:bodyPr/>
          <a:lstStyle/>
          <a:p>
            <a:r>
              <a:rPr lang="en-US" sz="2800" i="1" dirty="0">
                <a:latin typeface="Times New Roman" pitchFamily="18" charset="0"/>
                <a:cs typeface="Times New Roman" pitchFamily="18" charset="0"/>
              </a:rPr>
              <a:t>By faith Isaac blessed Jacob and Esau concerning things to come. </a:t>
            </a:r>
          </a:p>
          <a:p>
            <a:r>
              <a:rPr lang="en-US" sz="2800" i="1" dirty="0">
                <a:latin typeface="Times New Roman" pitchFamily="18" charset="0"/>
                <a:cs typeface="Times New Roman" pitchFamily="18" charset="0"/>
              </a:rPr>
              <a:t>By faith Jacob, when he was a dying, blessed both the sons of Joseph; and worshipped, [leaning] upon the top of his staff. </a:t>
            </a:r>
            <a:endParaRPr lang="en-US" sz="2800" i="1" dirty="0" smtClean="0">
              <a:latin typeface="Times New Roman" pitchFamily="18" charset="0"/>
              <a:cs typeface="Times New Roman" pitchFamily="18" charset="0"/>
            </a:endParaRPr>
          </a:p>
          <a:p>
            <a:r>
              <a:rPr lang="en-US" sz="2800" i="1" dirty="0">
                <a:latin typeface="Times New Roman" pitchFamily="18" charset="0"/>
                <a:cs typeface="Times New Roman" pitchFamily="18" charset="0"/>
              </a:rPr>
              <a:t>By faith Joseph, when he died, made mention of the departing of the children of Israel; and gave commandment concerning his bones.</a:t>
            </a:r>
            <a:r>
              <a:rPr lang="en-US" i="1" dirty="0">
                <a:latin typeface="Times New Roman" pitchFamily="18" charset="0"/>
                <a:cs typeface="Times New Roman" pitchFamily="18" charset="0"/>
              </a:rPr>
              <a:t> </a:t>
            </a:r>
          </a:p>
          <a:p>
            <a:endParaRPr lang="en-US" i="1"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81603" name="Rectangle 3"/>
          <p:cNvSpPr>
            <a:spLocks noGrp="1" noChangeArrowheads="1"/>
          </p:cNvSpPr>
          <p:nvPr>
            <p:ph type="body" idx="1"/>
          </p:nvPr>
        </p:nvSpPr>
        <p:spPr/>
        <p:txBody>
          <a:bodyPr/>
          <a:lstStyle/>
          <a:p>
            <a:pPr>
              <a:lnSpc>
                <a:spcPct val="90000"/>
              </a:lnSpc>
            </a:pPr>
            <a:r>
              <a:rPr lang="en-US" sz="2400" i="1">
                <a:latin typeface="Times New Roman" pitchFamily="18" charset="0"/>
                <a:cs typeface="Times New Roman" pitchFamily="18" charset="0"/>
              </a:rPr>
              <a:t>By faith Moses, when he was born, was hid three months of his parents, because they saw [he was] a proper child; and they were not afraid of the king's commandment. </a:t>
            </a:r>
          </a:p>
          <a:p>
            <a:pPr>
              <a:lnSpc>
                <a:spcPct val="90000"/>
              </a:lnSpc>
            </a:pPr>
            <a:r>
              <a:rPr lang="en-US" sz="2400" i="1">
                <a:latin typeface="Times New Roman" pitchFamily="18" charset="0"/>
                <a:cs typeface="Times New Roman" pitchFamily="18" charset="0"/>
              </a:rPr>
              <a:t>By faith Moses, when he was come to years, refused to be called the son of Pharaoh's daughter; </a:t>
            </a:r>
          </a:p>
          <a:p>
            <a:pPr>
              <a:lnSpc>
                <a:spcPct val="90000"/>
              </a:lnSpc>
            </a:pPr>
            <a:r>
              <a:rPr lang="en-US" sz="2400" i="1">
                <a:latin typeface="Times New Roman" pitchFamily="18" charset="0"/>
                <a:cs typeface="Times New Roman" pitchFamily="18" charset="0"/>
              </a:rPr>
              <a:t>Choosing rather to suffer affliction with the people of God, than to enjoy the pleasures of sin for a season; </a:t>
            </a:r>
          </a:p>
          <a:p>
            <a:pPr>
              <a:lnSpc>
                <a:spcPct val="90000"/>
              </a:lnSpc>
            </a:pPr>
            <a:r>
              <a:rPr lang="en-US" sz="2400" i="1">
                <a:latin typeface="Times New Roman" pitchFamily="18" charset="0"/>
                <a:cs typeface="Times New Roman" pitchFamily="18" charset="0"/>
              </a:rPr>
              <a:t>Esteeming the reproach of Christ greater riches than the treasures in Egypt: for he had respect unto the recompence of the reward. </a:t>
            </a:r>
          </a:p>
          <a:p>
            <a:pPr>
              <a:lnSpc>
                <a:spcPct val="90000"/>
              </a:lnSpc>
            </a:pPr>
            <a:r>
              <a:rPr lang="en-US" sz="2400" i="1">
                <a:latin typeface="Times New Roman" pitchFamily="18" charset="0"/>
                <a:cs typeface="Times New Roman" pitchFamily="18" charset="0"/>
              </a:rPr>
              <a:t>By faith he forsook Egypt, not fearing the wrath of the king: for he endured, as seeing him who is invisible.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82627" name="Rectangle 3"/>
          <p:cNvSpPr>
            <a:spLocks noGrp="1" noChangeArrowheads="1"/>
          </p:cNvSpPr>
          <p:nvPr>
            <p:ph type="body" idx="1"/>
          </p:nvPr>
        </p:nvSpPr>
        <p:spPr>
          <a:xfrm>
            <a:off x="457200" y="2286000"/>
            <a:ext cx="8229600" cy="3840163"/>
          </a:xfrm>
        </p:spPr>
        <p:txBody>
          <a:bodyPr/>
          <a:lstStyle/>
          <a:p>
            <a:r>
              <a:rPr lang="en-US" i="1">
                <a:latin typeface="Times New Roman" pitchFamily="18" charset="0"/>
                <a:cs typeface="Times New Roman" pitchFamily="18" charset="0"/>
              </a:rPr>
              <a:t>Through faith he kept the passover, and the sprinkling of blood, lest he that destroyed the firstborn should touch them. </a:t>
            </a:r>
          </a:p>
          <a:p>
            <a:r>
              <a:rPr lang="en-US" i="1">
                <a:latin typeface="Times New Roman" pitchFamily="18" charset="0"/>
                <a:cs typeface="Times New Roman" pitchFamily="18" charset="0"/>
              </a:rPr>
              <a:t>By faith they passed through the Red sea as by dry [land]: which the Egyptians assaying to do were drowned.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8" name="Rectangle 4"/>
          <p:cNvSpPr>
            <a:spLocks noGrp="1" noChangeArrowheads="1"/>
          </p:cNvSpPr>
          <p:nvPr>
            <p:ph type="title"/>
          </p:nvPr>
        </p:nvSpPr>
        <p:spPr/>
        <p:txBody>
          <a:bodyPr/>
          <a:lstStyle/>
          <a:p>
            <a:r>
              <a:rPr lang="en-US" i="1" dirty="0" smtClean="0">
                <a:latin typeface="Times New Roman" pitchFamily="18" charset="0"/>
              </a:rPr>
              <a:t>Healing Experience</a:t>
            </a:r>
            <a:endParaRPr lang="en-US" i="1" dirty="0">
              <a:latin typeface="Times New Roman" pitchFamily="18" charset="0"/>
            </a:endParaRPr>
          </a:p>
        </p:txBody>
      </p:sp>
      <p:sp>
        <p:nvSpPr>
          <p:cNvPr id="246789" name="Rectangle 5"/>
          <p:cNvSpPr>
            <a:spLocks noGrp="1" noChangeArrowheads="1"/>
          </p:cNvSpPr>
          <p:nvPr>
            <p:ph type="body" sz="half" idx="1"/>
          </p:nvPr>
        </p:nvSpPr>
        <p:spPr/>
        <p:txBody>
          <a:bodyPr/>
          <a:lstStyle/>
          <a:p>
            <a:r>
              <a:rPr lang="en-US" b="1" i="1" dirty="0">
                <a:latin typeface="Times New Roman" pitchFamily="18" charset="0"/>
              </a:rPr>
              <a:t>Faith</a:t>
            </a:r>
            <a:r>
              <a:rPr lang="en-US" i="1" dirty="0">
                <a:latin typeface="Times New Roman" pitchFamily="18" charset="0"/>
              </a:rPr>
              <a:t> </a:t>
            </a:r>
            <a:r>
              <a:rPr lang="en-US" sz="2000" i="1" dirty="0">
                <a:solidFill>
                  <a:schemeClr val="accent2"/>
                </a:solidFill>
                <a:latin typeface="Times New Roman" pitchFamily="18" charset="0"/>
              </a:rPr>
              <a:t>**</a:t>
            </a:r>
            <a:endParaRPr lang="en-US" sz="2000" i="1" dirty="0">
              <a:latin typeface="Times New Roman" pitchFamily="18" charset="0"/>
            </a:endParaRPr>
          </a:p>
          <a:p>
            <a:r>
              <a:rPr lang="en-US" i="1" dirty="0" smtClean="0">
                <a:latin typeface="Times New Roman" pitchFamily="18" charset="0"/>
              </a:rPr>
              <a:t>Trust</a:t>
            </a:r>
            <a:endParaRPr lang="en-US" sz="2000" i="1" dirty="0">
              <a:latin typeface="Times New Roman" pitchFamily="18" charset="0"/>
            </a:endParaRPr>
          </a:p>
          <a:p>
            <a:r>
              <a:rPr lang="en-US" i="1" dirty="0">
                <a:latin typeface="Times New Roman" pitchFamily="18" charset="0"/>
              </a:rPr>
              <a:t>Only </a:t>
            </a:r>
            <a:r>
              <a:rPr lang="en-US" i="1" dirty="0" smtClean="0">
                <a:latin typeface="Times New Roman" pitchFamily="18" charset="0"/>
              </a:rPr>
              <a:t>Believe</a:t>
            </a:r>
            <a:endParaRPr lang="en-US" sz="2000" i="1" dirty="0">
              <a:solidFill>
                <a:schemeClr val="accent2"/>
              </a:solidFill>
              <a:latin typeface="Times New Roman" pitchFamily="18" charset="0"/>
            </a:endParaRPr>
          </a:p>
          <a:p>
            <a:r>
              <a:rPr lang="en-US" i="1" dirty="0">
                <a:latin typeface="Times New Roman" pitchFamily="18" charset="0"/>
              </a:rPr>
              <a:t>Rest in the </a:t>
            </a:r>
            <a:r>
              <a:rPr lang="en-US" i="1" dirty="0" smtClean="0">
                <a:latin typeface="Times New Roman" pitchFamily="18" charset="0"/>
              </a:rPr>
              <a:t>Lord</a:t>
            </a:r>
            <a:endParaRPr lang="en-US" sz="2000" i="1" dirty="0">
              <a:latin typeface="Times New Roman" pitchFamily="18" charset="0"/>
            </a:endParaRPr>
          </a:p>
          <a:p>
            <a:r>
              <a:rPr lang="en-US" i="1" dirty="0">
                <a:latin typeface="Times New Roman" pitchFamily="18" charset="0"/>
              </a:rPr>
              <a:t>Casting </a:t>
            </a:r>
            <a:r>
              <a:rPr lang="en-US" i="1" dirty="0" smtClean="0">
                <a:latin typeface="Times New Roman" pitchFamily="18" charset="0"/>
              </a:rPr>
              <a:t>out</a:t>
            </a:r>
            <a:endParaRPr lang="en-US" sz="2000" i="1" dirty="0">
              <a:latin typeface="Times New Roman" pitchFamily="18" charset="0"/>
            </a:endParaRPr>
          </a:p>
          <a:p>
            <a:r>
              <a:rPr lang="en-US" i="1" dirty="0">
                <a:latin typeface="Times New Roman" pitchFamily="18" charset="0"/>
              </a:rPr>
              <a:t>Prayer and </a:t>
            </a:r>
            <a:r>
              <a:rPr lang="en-US" i="1" dirty="0" smtClean="0">
                <a:latin typeface="Times New Roman" pitchFamily="18" charset="0"/>
              </a:rPr>
              <a:t>fasting</a:t>
            </a:r>
            <a:endParaRPr lang="en-US" sz="2000" i="1" dirty="0">
              <a:latin typeface="Times New Roman" pitchFamily="18" charset="0"/>
            </a:endParaRPr>
          </a:p>
          <a:p>
            <a:r>
              <a:rPr lang="en-US" i="1" dirty="0" smtClean="0">
                <a:latin typeface="Times New Roman" pitchFamily="18" charset="0"/>
              </a:rPr>
              <a:t>Praise</a:t>
            </a:r>
            <a:endParaRPr lang="en-US" sz="2000" i="1" dirty="0">
              <a:latin typeface="Times New Roman" pitchFamily="18" charset="0"/>
            </a:endParaRPr>
          </a:p>
          <a:p>
            <a:r>
              <a:rPr lang="en-US" i="1" dirty="0">
                <a:latin typeface="Times New Roman" pitchFamily="18" charset="0"/>
              </a:rPr>
              <a:t>Standing on </a:t>
            </a:r>
            <a:r>
              <a:rPr lang="en-US" i="1">
                <a:latin typeface="Times New Roman" pitchFamily="18" charset="0"/>
              </a:rPr>
              <a:t>the </a:t>
            </a:r>
            <a:r>
              <a:rPr lang="en-US" i="1" smtClean="0">
                <a:latin typeface="Times New Roman" pitchFamily="18" charset="0"/>
              </a:rPr>
              <a:t>Word</a:t>
            </a:r>
            <a:endParaRPr lang="en-US" sz="2000" i="1" dirty="0">
              <a:solidFill>
                <a:schemeClr val="accent2"/>
              </a:solidFill>
              <a:latin typeface="Times New Roman" pitchFamily="18" charset="0"/>
            </a:endParaRPr>
          </a:p>
        </p:txBody>
      </p:sp>
      <p:sp>
        <p:nvSpPr>
          <p:cNvPr id="246790" name="Rectangle 6"/>
          <p:cNvSpPr>
            <a:spLocks noGrp="1" noChangeArrowheads="1"/>
          </p:cNvSpPr>
          <p:nvPr>
            <p:ph type="body" sz="half" idx="2"/>
          </p:nvPr>
        </p:nvSpPr>
        <p:spPr/>
        <p:txBody>
          <a:bodyPr/>
          <a:lstStyle/>
          <a:p>
            <a:r>
              <a:rPr lang="en-US" dirty="0"/>
              <a:t>Additional</a:t>
            </a:r>
          </a:p>
          <a:p>
            <a:pPr lvl="1"/>
            <a:r>
              <a:rPr lang="en-US" dirty="0"/>
              <a:t>Healing Scriptures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83651" name="Rectangle 3"/>
          <p:cNvSpPr>
            <a:spLocks noGrp="1" noChangeArrowheads="1"/>
          </p:cNvSpPr>
          <p:nvPr>
            <p:ph type="body" idx="1"/>
          </p:nvPr>
        </p:nvSpPr>
        <p:spPr>
          <a:xfrm>
            <a:off x="457200" y="2743200"/>
            <a:ext cx="8229600" cy="3382963"/>
          </a:xfrm>
        </p:spPr>
        <p:txBody>
          <a:bodyPr/>
          <a:lstStyle/>
          <a:p>
            <a:r>
              <a:rPr lang="en-US" i="1">
                <a:latin typeface="Times New Roman" pitchFamily="18" charset="0"/>
                <a:cs typeface="Times New Roman" pitchFamily="18" charset="0"/>
              </a:rPr>
              <a:t>By faith the walls of Jericho fell down, after they were compassed about seven days.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a:t>
            </a:r>
            <a:r>
              <a:rPr lang="en-US" sz="5400" i="1" dirty="0">
                <a:solidFill>
                  <a:schemeClr val="accent2"/>
                </a:solidFill>
                <a:latin typeface="Times New Roman" pitchFamily="18" charset="0"/>
              </a:rPr>
              <a:t>11.31</a:t>
            </a:r>
          </a:p>
        </p:txBody>
      </p:sp>
      <p:sp>
        <p:nvSpPr>
          <p:cNvPr id="284675" name="Rectangle 3"/>
          <p:cNvSpPr>
            <a:spLocks noGrp="1" noChangeArrowheads="1"/>
          </p:cNvSpPr>
          <p:nvPr>
            <p:ph type="body" idx="1"/>
          </p:nvPr>
        </p:nvSpPr>
        <p:spPr>
          <a:xfrm>
            <a:off x="457200" y="2514600"/>
            <a:ext cx="8229600" cy="3611563"/>
          </a:xfrm>
        </p:spPr>
        <p:txBody>
          <a:bodyPr/>
          <a:lstStyle/>
          <a:p>
            <a:r>
              <a:rPr lang="en-US" i="1">
                <a:latin typeface="Times New Roman" pitchFamily="18" charset="0"/>
                <a:cs typeface="Times New Roman" pitchFamily="18" charset="0"/>
              </a:rPr>
              <a:t>By faith the harlot Rahab perished not with them that believed not, when she had received the spies with peace.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85699" name="Rectangle 3"/>
          <p:cNvSpPr>
            <a:spLocks noGrp="1" noChangeArrowheads="1"/>
          </p:cNvSpPr>
          <p:nvPr>
            <p:ph type="body" idx="1"/>
          </p:nvPr>
        </p:nvSpPr>
        <p:spPr/>
        <p:txBody>
          <a:bodyPr/>
          <a:lstStyle/>
          <a:p>
            <a:pPr>
              <a:lnSpc>
                <a:spcPct val="90000"/>
              </a:lnSpc>
            </a:pPr>
            <a:r>
              <a:rPr lang="en-US" sz="2800" i="1">
                <a:latin typeface="Times New Roman" pitchFamily="18" charset="0"/>
                <a:cs typeface="Times New Roman" pitchFamily="18" charset="0"/>
              </a:rPr>
              <a:t>And what shall I more say? for the time would fail me to tell of Gedeon, and [of] Barak, and [of] Samson, and [of] Jephthae; [of] David also, and Samuel, and [of] the prophets: </a:t>
            </a:r>
          </a:p>
          <a:p>
            <a:pPr>
              <a:lnSpc>
                <a:spcPct val="90000"/>
              </a:lnSpc>
            </a:pPr>
            <a:r>
              <a:rPr lang="en-US" sz="2800" i="1">
                <a:latin typeface="Times New Roman" pitchFamily="18" charset="0"/>
                <a:cs typeface="Times New Roman" pitchFamily="18" charset="0"/>
              </a:rPr>
              <a:t>Who through faith subdued kingdoms, wrought righteousness, obtained promises, stopped the mouths of lions, </a:t>
            </a:r>
          </a:p>
          <a:p>
            <a:pPr>
              <a:lnSpc>
                <a:spcPct val="90000"/>
              </a:lnSpc>
            </a:pPr>
            <a:r>
              <a:rPr lang="en-US" sz="2800" i="1">
                <a:latin typeface="Times New Roman" pitchFamily="18" charset="0"/>
                <a:cs typeface="Times New Roman" pitchFamily="18" charset="0"/>
              </a:rPr>
              <a:t>Quenched the violence of fire, escaped the edge of the sword, out of weakness were made strong, waxed valiant in fight, turned to flight the armies of the aliens.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en-US" sz="5400" i="1" dirty="0" smtClean="0">
                <a:solidFill>
                  <a:schemeClr val="accent2"/>
                </a:solidFill>
                <a:latin typeface="Times New Roman" pitchFamily="18" charset="0"/>
              </a:rPr>
              <a:t>Hebrews 11.1-38 cont.</a:t>
            </a:r>
            <a:endParaRPr lang="en-US" sz="3600" i="1" dirty="0">
              <a:solidFill>
                <a:schemeClr val="accent2"/>
              </a:solidFill>
              <a:latin typeface="Times New Roman" pitchFamily="18" charset="0"/>
            </a:endParaRPr>
          </a:p>
        </p:txBody>
      </p:sp>
      <p:sp>
        <p:nvSpPr>
          <p:cNvPr id="286723" name="Rectangle 3"/>
          <p:cNvSpPr>
            <a:spLocks noGrp="1" noChangeArrowheads="1"/>
          </p:cNvSpPr>
          <p:nvPr>
            <p:ph type="body" idx="1"/>
          </p:nvPr>
        </p:nvSpPr>
        <p:spPr>
          <a:xfrm>
            <a:off x="457200" y="1981200"/>
            <a:ext cx="8229600" cy="4144963"/>
          </a:xfrm>
        </p:spPr>
        <p:txBody>
          <a:bodyPr/>
          <a:lstStyle/>
          <a:p>
            <a:pPr>
              <a:lnSpc>
                <a:spcPct val="90000"/>
              </a:lnSpc>
            </a:pPr>
            <a:r>
              <a:rPr lang="en-US" sz="2400" i="1">
                <a:latin typeface="Times New Roman" pitchFamily="18" charset="0"/>
                <a:cs typeface="Times New Roman" pitchFamily="18" charset="0"/>
              </a:rPr>
              <a:t>Women received their dead raised to life again: and others were tortured, not accepting deliverance; that they might obtain a better resurrection: </a:t>
            </a:r>
          </a:p>
          <a:p>
            <a:pPr>
              <a:lnSpc>
                <a:spcPct val="90000"/>
              </a:lnSpc>
            </a:pPr>
            <a:r>
              <a:rPr lang="en-US" sz="2400" i="1">
                <a:latin typeface="Times New Roman" pitchFamily="18" charset="0"/>
                <a:cs typeface="Times New Roman" pitchFamily="18" charset="0"/>
              </a:rPr>
              <a:t>And others had trial of [cruel] mockings and scourgings, yea, moreover of bonds and imprisonment: </a:t>
            </a:r>
          </a:p>
          <a:p>
            <a:pPr>
              <a:lnSpc>
                <a:spcPct val="90000"/>
              </a:lnSpc>
            </a:pPr>
            <a:r>
              <a:rPr lang="en-US" sz="2400" i="1">
                <a:latin typeface="Times New Roman" pitchFamily="18" charset="0"/>
                <a:cs typeface="Times New Roman" pitchFamily="18" charset="0"/>
              </a:rPr>
              <a:t>They were stoned, they were sawn asunder, were tempted, were slain with the sword: they wandered about in sheepskins and goatskins; being destitute, afflicted, tormented; </a:t>
            </a:r>
          </a:p>
          <a:p>
            <a:pPr>
              <a:lnSpc>
                <a:spcPct val="90000"/>
              </a:lnSpc>
            </a:pPr>
            <a:r>
              <a:rPr lang="en-US" sz="2400" i="1">
                <a:latin typeface="Times New Roman" pitchFamily="18" charset="0"/>
                <a:cs typeface="Times New Roman" pitchFamily="18" charset="0"/>
              </a:rPr>
              <a:t>(Of whom the world was not worthy:) they wandered in deserts, and [in] mountains, and [in] dens and caves of the earth.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accent2"/>
                </a:solidFill>
                <a:latin typeface="Times New Roman" pitchFamily="18" charset="0"/>
              </a:rPr>
              <a:t>Hebrews 11.1-38 cont.</a:t>
            </a:r>
            <a:endParaRPr lang="en-US" dirty="0"/>
          </a:p>
        </p:txBody>
      </p:sp>
      <p:sp>
        <p:nvSpPr>
          <p:cNvPr id="3" name="Content Placeholder 2"/>
          <p:cNvSpPr>
            <a:spLocks noGrp="1"/>
          </p:cNvSpPr>
          <p:nvPr>
            <p:ph idx="1"/>
          </p:nvPr>
        </p:nvSpPr>
        <p:spPr>
          <a:xfrm>
            <a:off x="457200" y="2667000"/>
            <a:ext cx="8229600" cy="3459163"/>
          </a:xfrm>
        </p:spPr>
        <p:txBody>
          <a:bodyPr/>
          <a:lstStyle/>
          <a:p>
            <a:r>
              <a:rPr lang="en-US" sz="2800" dirty="0" err="1">
                <a:latin typeface="Times New Roman" pitchFamily="18" charset="0"/>
                <a:cs typeface="Times New Roman" pitchFamily="18" charset="0"/>
              </a:rPr>
              <a:t>Heb</a:t>
            </a:r>
            <a:r>
              <a:rPr lang="en-US" sz="2800" dirty="0">
                <a:latin typeface="Times New Roman" pitchFamily="18" charset="0"/>
                <a:cs typeface="Times New Roman" pitchFamily="18" charset="0"/>
              </a:rPr>
              <a:t> 11:39  And these all, having obtained a good report through faith, received not the promise: </a:t>
            </a:r>
          </a:p>
          <a:p>
            <a:r>
              <a:rPr lang="en-US" sz="2800" dirty="0" err="1">
                <a:latin typeface="Times New Roman" pitchFamily="18" charset="0"/>
                <a:cs typeface="Times New Roman" pitchFamily="18" charset="0"/>
              </a:rPr>
              <a:t>Heb</a:t>
            </a:r>
            <a:r>
              <a:rPr lang="en-US" sz="2800" dirty="0">
                <a:latin typeface="Times New Roman" pitchFamily="18" charset="0"/>
                <a:cs typeface="Times New Roman" pitchFamily="18" charset="0"/>
              </a:rPr>
              <a:t> 11:40  God having provided some better thing for us, that they without us should not be made perfect. </a:t>
            </a:r>
          </a:p>
          <a:p>
            <a:endParaRPr lang="en-US" dirty="0"/>
          </a:p>
        </p:txBody>
      </p:sp>
    </p:spTree>
    <p:extLst>
      <p:ext uri="{BB962C8B-B14F-4D97-AF65-F5344CB8AC3E}">
        <p14:creationId xmlns:p14="http://schemas.microsoft.com/office/powerpoint/2010/main" val="19149959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i="1" dirty="0" smtClean="0">
                <a:solidFill>
                  <a:schemeClr val="accent2"/>
                </a:solidFill>
                <a:latin typeface="Times New Roman" pitchFamily="18" charset="0"/>
              </a:rPr>
              <a:t>Faith – </a:t>
            </a:r>
            <a:r>
              <a:rPr lang="en-US" sz="3600" i="1" dirty="0" smtClean="0">
                <a:solidFill>
                  <a:schemeClr val="accent2"/>
                </a:solidFill>
                <a:latin typeface="Times New Roman" pitchFamily="18" charset="0"/>
              </a:rPr>
              <a:t>James 1.5-8</a:t>
            </a:r>
            <a:endParaRPr lang="en-US" sz="3600" dirty="0"/>
          </a:p>
        </p:txBody>
      </p:sp>
      <p:sp>
        <p:nvSpPr>
          <p:cNvPr id="3" name="Content Placeholder 2"/>
          <p:cNvSpPr>
            <a:spLocks noGrp="1"/>
          </p:cNvSpPr>
          <p:nvPr>
            <p:ph idx="1"/>
          </p:nvPr>
        </p:nvSpPr>
        <p:spPr>
          <a:xfrm>
            <a:off x="457200" y="1828800"/>
            <a:ext cx="8229600" cy="4297363"/>
          </a:xfrm>
        </p:spPr>
        <p:txBody>
          <a:bodyPr/>
          <a:lstStyle/>
          <a:p>
            <a:r>
              <a:rPr lang="en-US" sz="2800" i="1" dirty="0" smtClean="0">
                <a:latin typeface="Times New Roman" pitchFamily="18" charset="0"/>
                <a:cs typeface="Times New Roman" pitchFamily="18" charset="0"/>
              </a:rPr>
              <a:t>If any of you lack wisdom, let him ask of God, that </a:t>
            </a:r>
            <a:r>
              <a:rPr lang="en-US" sz="2800" i="1" dirty="0" err="1" smtClean="0">
                <a:latin typeface="Times New Roman" pitchFamily="18" charset="0"/>
                <a:cs typeface="Times New Roman" pitchFamily="18" charset="0"/>
              </a:rPr>
              <a:t>giveth</a:t>
            </a:r>
            <a:r>
              <a:rPr lang="en-US" sz="2800" i="1" dirty="0" smtClean="0">
                <a:latin typeface="Times New Roman" pitchFamily="18" charset="0"/>
                <a:cs typeface="Times New Roman" pitchFamily="18" charset="0"/>
              </a:rPr>
              <a:t> to all [men] liberally, and </a:t>
            </a:r>
            <a:r>
              <a:rPr lang="en-US" sz="2800" i="1" dirty="0" err="1" smtClean="0">
                <a:latin typeface="Times New Roman" pitchFamily="18" charset="0"/>
                <a:cs typeface="Times New Roman" pitchFamily="18" charset="0"/>
              </a:rPr>
              <a:t>upbraideth</a:t>
            </a:r>
            <a:r>
              <a:rPr lang="en-US" sz="2800" i="1" dirty="0" smtClean="0">
                <a:latin typeface="Times New Roman" pitchFamily="18" charset="0"/>
                <a:cs typeface="Times New Roman" pitchFamily="18" charset="0"/>
              </a:rPr>
              <a:t> not; and it shall be given him. </a:t>
            </a:r>
          </a:p>
          <a:p>
            <a:r>
              <a:rPr lang="en-US" sz="2800" b="1" i="1" dirty="0" smtClean="0">
                <a:latin typeface="Times New Roman" pitchFamily="18" charset="0"/>
                <a:cs typeface="Times New Roman" pitchFamily="18" charset="0"/>
              </a:rPr>
              <a:t>But let him ask in faith, nothing wavering</a:t>
            </a:r>
            <a:r>
              <a:rPr lang="en-US" sz="2800" i="1" dirty="0" smtClean="0">
                <a:latin typeface="Times New Roman" pitchFamily="18" charset="0"/>
                <a:cs typeface="Times New Roman" pitchFamily="18" charset="0"/>
              </a:rPr>
              <a:t>. For he that </a:t>
            </a:r>
            <a:r>
              <a:rPr lang="en-US" sz="2800" i="1" dirty="0" err="1" smtClean="0">
                <a:latin typeface="Times New Roman" pitchFamily="18" charset="0"/>
                <a:cs typeface="Times New Roman" pitchFamily="18" charset="0"/>
              </a:rPr>
              <a:t>wavereth</a:t>
            </a:r>
            <a:r>
              <a:rPr lang="en-US" sz="2800" i="1" dirty="0" smtClean="0">
                <a:latin typeface="Times New Roman" pitchFamily="18" charset="0"/>
                <a:cs typeface="Times New Roman" pitchFamily="18" charset="0"/>
              </a:rPr>
              <a:t> is like a wave of the sea driven with the wind and tossed. </a:t>
            </a:r>
          </a:p>
          <a:p>
            <a:r>
              <a:rPr lang="en-US" sz="2800" i="1" dirty="0" smtClean="0">
                <a:latin typeface="Times New Roman" pitchFamily="18" charset="0"/>
                <a:cs typeface="Times New Roman" pitchFamily="18" charset="0"/>
              </a:rPr>
              <a:t>For let not that man think that he shall receive any thing of the Lord. </a:t>
            </a:r>
          </a:p>
          <a:p>
            <a:r>
              <a:rPr lang="en-US" sz="2800" i="1" dirty="0">
                <a:latin typeface="Times New Roman" pitchFamily="18" charset="0"/>
                <a:cs typeface="Times New Roman" pitchFamily="18" charset="0"/>
              </a:rPr>
              <a:t>A double minded man [is] unstable in all his ways. </a:t>
            </a:r>
          </a:p>
          <a:p>
            <a:endParaRPr lang="en-US" i="1" dirty="0" smtClean="0">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2"/>
                </a:solidFill>
                <a:latin typeface="Times New Roman" pitchFamily="18" charset="0"/>
              </a:rPr>
              <a:t>Faith – </a:t>
            </a:r>
            <a:r>
              <a:rPr lang="en-US" sz="3600" i="1" dirty="0" smtClean="0">
                <a:solidFill>
                  <a:schemeClr val="accent2"/>
                </a:solidFill>
                <a:latin typeface="Times New Roman" pitchFamily="18" charset="0"/>
              </a:rPr>
              <a:t>James 5.13-16</a:t>
            </a:r>
            <a:endParaRPr lang="en-US" sz="3600" dirty="0"/>
          </a:p>
        </p:txBody>
      </p:sp>
      <p:sp>
        <p:nvSpPr>
          <p:cNvPr id="3"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Is any among you afflicted? let him pray. Is any merry? let him sing psalms. </a:t>
            </a:r>
          </a:p>
          <a:p>
            <a:r>
              <a:rPr lang="en-US" sz="2400" i="1" dirty="0" smtClean="0">
                <a:latin typeface="Times New Roman" pitchFamily="18" charset="0"/>
                <a:cs typeface="Times New Roman" pitchFamily="18" charset="0"/>
              </a:rPr>
              <a:t>Is any sick among you? let him call for the elders of the church; and let them pray over him, anointing him with oil in the name of the Lord: </a:t>
            </a:r>
          </a:p>
          <a:p>
            <a:r>
              <a:rPr lang="en-US" sz="2400" i="1" dirty="0">
                <a:latin typeface="Times New Roman" pitchFamily="18" charset="0"/>
                <a:cs typeface="Times New Roman" pitchFamily="18" charset="0"/>
              </a:rPr>
              <a:t>And the prayer of faith shall save the sick, and the Lord shall raise him up; and if he have committed sins, they shall be forgiven him. </a:t>
            </a:r>
          </a:p>
          <a:p>
            <a:r>
              <a:rPr lang="en-US" sz="2400" i="1" dirty="0">
                <a:latin typeface="Times New Roman" pitchFamily="18" charset="0"/>
                <a:cs typeface="Times New Roman" pitchFamily="18" charset="0"/>
              </a:rPr>
              <a:t>Confess [your] faults one to another, and pray one for another, that ye may be healed. The effectual fervent prayer of a righteous man </a:t>
            </a:r>
            <a:r>
              <a:rPr lang="en-US" sz="2400" i="1" dirty="0" err="1">
                <a:latin typeface="Times New Roman" pitchFamily="18" charset="0"/>
                <a:cs typeface="Times New Roman" pitchFamily="18" charset="0"/>
              </a:rPr>
              <a:t>availeth</a:t>
            </a:r>
            <a:r>
              <a:rPr lang="en-US" sz="2400" i="1" dirty="0">
                <a:latin typeface="Times New Roman" pitchFamily="18" charset="0"/>
                <a:cs typeface="Times New Roman" pitchFamily="18" charset="0"/>
              </a:rPr>
              <a:t> much. </a:t>
            </a:r>
          </a:p>
          <a:p>
            <a:endParaRPr lang="en-US" i="1" dirty="0" smtClean="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2"/>
                </a:solidFill>
                <a:latin typeface="Times New Roman" pitchFamily="18" charset="0"/>
              </a:rPr>
              <a:t>Faith – Matthew 8.8-10</a:t>
            </a:r>
            <a:endParaRPr lang="en-US" dirty="0"/>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Mat 8:8  The centurion answered and said, Lord, I am not worthy that thou </a:t>
            </a:r>
            <a:r>
              <a:rPr lang="en-US" sz="2800" i="1" dirty="0" err="1" smtClean="0">
                <a:latin typeface="Times New Roman" pitchFamily="18" charset="0"/>
                <a:cs typeface="Times New Roman" pitchFamily="18" charset="0"/>
              </a:rPr>
              <a:t>shouldest</a:t>
            </a:r>
            <a:r>
              <a:rPr lang="en-US" sz="2800" i="1" dirty="0" smtClean="0">
                <a:latin typeface="Times New Roman" pitchFamily="18" charset="0"/>
                <a:cs typeface="Times New Roman" pitchFamily="18" charset="0"/>
              </a:rPr>
              <a:t> come under my roof: but speak the word only, and my servant shall be healed. </a:t>
            </a:r>
          </a:p>
          <a:p>
            <a:r>
              <a:rPr lang="en-US" sz="2800" i="1" dirty="0" smtClean="0">
                <a:latin typeface="Times New Roman" pitchFamily="18" charset="0"/>
                <a:cs typeface="Times New Roman" pitchFamily="18" charset="0"/>
              </a:rPr>
              <a:t>Mat 8:9  For I am a man under authority, having soldiers under me: and I say to this [man], Go, and he </a:t>
            </a:r>
            <a:r>
              <a:rPr lang="en-US" sz="2800" i="1" dirty="0" err="1" smtClean="0">
                <a:latin typeface="Times New Roman" pitchFamily="18" charset="0"/>
                <a:cs typeface="Times New Roman" pitchFamily="18" charset="0"/>
              </a:rPr>
              <a:t>goeth</a:t>
            </a:r>
            <a:r>
              <a:rPr lang="en-US" sz="2800" i="1" dirty="0" smtClean="0">
                <a:latin typeface="Times New Roman" pitchFamily="18" charset="0"/>
                <a:cs typeface="Times New Roman" pitchFamily="18" charset="0"/>
              </a:rPr>
              <a:t>; and to another, Come, and he cometh; and to my servant, Do this, and he doeth [it]. </a:t>
            </a:r>
          </a:p>
          <a:p>
            <a:r>
              <a:rPr lang="en-US" sz="2800" i="1" dirty="0" smtClean="0">
                <a:latin typeface="Times New Roman" pitchFamily="18" charset="0"/>
                <a:cs typeface="Times New Roman" pitchFamily="18" charset="0"/>
              </a:rPr>
              <a:t>Mat 8:10  When Jesus heard [it], he </a:t>
            </a:r>
            <a:r>
              <a:rPr lang="en-US" sz="2800" i="1" dirty="0" err="1" smtClean="0">
                <a:latin typeface="Times New Roman" pitchFamily="18" charset="0"/>
                <a:cs typeface="Times New Roman" pitchFamily="18" charset="0"/>
              </a:rPr>
              <a:t>marvelled</a:t>
            </a:r>
            <a:r>
              <a:rPr lang="en-US" sz="2800" i="1" dirty="0" smtClean="0">
                <a:latin typeface="Times New Roman" pitchFamily="18" charset="0"/>
                <a:cs typeface="Times New Roman" pitchFamily="18" charset="0"/>
              </a:rPr>
              <a:t>, and said to them that followed, Verily I say unto you, I have not found so great faith, no, not in Israel.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8.23-27</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i="1" dirty="0" smtClean="0">
                <a:latin typeface="Times New Roman" pitchFamily="18" charset="0"/>
                <a:cs typeface="Times New Roman" pitchFamily="18" charset="0"/>
              </a:rPr>
              <a:t>23</a:t>
            </a:r>
            <a:r>
              <a:rPr lang="en-US" sz="2800" i="1" dirty="0" smtClean="0">
                <a:latin typeface="Times New Roman" pitchFamily="18" charset="0"/>
                <a:cs typeface="Times New Roman" pitchFamily="18" charset="0"/>
              </a:rPr>
              <a:t> And when he was entered into a ship, his disciples followed him. </a:t>
            </a:r>
            <a:r>
              <a:rPr lang="en-US" sz="2800" b="1" i="1" dirty="0" smtClean="0">
                <a:latin typeface="Times New Roman" pitchFamily="18" charset="0"/>
                <a:cs typeface="Times New Roman" pitchFamily="18" charset="0"/>
              </a:rPr>
              <a:t>24</a:t>
            </a:r>
            <a:r>
              <a:rPr lang="en-US" sz="2800" i="1" dirty="0" smtClean="0">
                <a:latin typeface="Times New Roman" pitchFamily="18" charset="0"/>
                <a:cs typeface="Times New Roman" pitchFamily="18" charset="0"/>
              </a:rPr>
              <a:t> And, behold, there arose a great tempest in the sea, insomuch that the ship was covered with the waves: but he was asleep. </a:t>
            </a:r>
            <a:r>
              <a:rPr lang="en-US" sz="2800" b="1" i="1" dirty="0" smtClean="0">
                <a:latin typeface="Times New Roman" pitchFamily="18" charset="0"/>
                <a:cs typeface="Times New Roman" pitchFamily="18" charset="0"/>
              </a:rPr>
              <a:t>25</a:t>
            </a:r>
            <a:r>
              <a:rPr lang="en-US" sz="2800" i="1" dirty="0" smtClean="0">
                <a:latin typeface="Times New Roman" pitchFamily="18" charset="0"/>
                <a:cs typeface="Times New Roman" pitchFamily="18" charset="0"/>
              </a:rPr>
              <a:t> And his disciples came to him, and awoke him, saying, Lord, save us: we perish. </a:t>
            </a:r>
            <a:r>
              <a:rPr lang="en-US" sz="2800" b="1" i="1" dirty="0" smtClean="0">
                <a:latin typeface="Times New Roman" pitchFamily="18" charset="0"/>
                <a:cs typeface="Times New Roman" pitchFamily="18" charset="0"/>
              </a:rPr>
              <a:t>26</a:t>
            </a:r>
            <a:r>
              <a:rPr lang="en-US" sz="2800" i="1" dirty="0" smtClean="0">
                <a:latin typeface="Times New Roman" pitchFamily="18" charset="0"/>
                <a:cs typeface="Times New Roman" pitchFamily="18" charset="0"/>
              </a:rPr>
              <a:t> And he </a:t>
            </a:r>
            <a:r>
              <a:rPr lang="en-US" sz="2800" i="1" dirty="0" err="1" smtClean="0">
                <a:latin typeface="Times New Roman" pitchFamily="18" charset="0"/>
                <a:cs typeface="Times New Roman" pitchFamily="18" charset="0"/>
              </a:rPr>
              <a:t>saith</a:t>
            </a:r>
            <a:r>
              <a:rPr lang="en-US" sz="2800" i="1" dirty="0" smtClean="0">
                <a:latin typeface="Times New Roman" pitchFamily="18" charset="0"/>
                <a:cs typeface="Times New Roman" pitchFamily="18" charset="0"/>
              </a:rPr>
              <a:t> unto them, Why are ye fearful, O ye of little faith? Then he arose, and rebuked the winds and the sea; and there was a great calm. </a:t>
            </a:r>
            <a:r>
              <a:rPr lang="en-US" sz="2800" b="1" i="1" dirty="0" smtClean="0">
                <a:latin typeface="Times New Roman" pitchFamily="18" charset="0"/>
                <a:cs typeface="Times New Roman" pitchFamily="18" charset="0"/>
              </a:rPr>
              <a:t>27</a:t>
            </a:r>
            <a:r>
              <a:rPr lang="en-US" sz="2800" i="1" dirty="0" smtClean="0">
                <a:latin typeface="Times New Roman" pitchFamily="18" charset="0"/>
                <a:cs typeface="Times New Roman" pitchFamily="18" charset="0"/>
              </a:rPr>
              <a:t> But the men </a:t>
            </a:r>
            <a:r>
              <a:rPr lang="en-US" sz="2800" i="1" dirty="0" err="1" smtClean="0">
                <a:latin typeface="Times New Roman" pitchFamily="18" charset="0"/>
                <a:cs typeface="Times New Roman" pitchFamily="18" charset="0"/>
              </a:rPr>
              <a:t>marvelled</a:t>
            </a:r>
            <a:r>
              <a:rPr lang="en-US" sz="2800" i="1" dirty="0" smtClean="0">
                <a:latin typeface="Times New Roman" pitchFamily="18" charset="0"/>
                <a:cs typeface="Times New Roman" pitchFamily="18" charset="0"/>
              </a:rPr>
              <a:t>, saying, What manner of man is this, that even the winds and the sea obey him! </a:t>
            </a:r>
            <a:endParaRPr lang="en-US" sz="2800" i="1"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tx1"/>
                </a:solidFill>
                <a:latin typeface="Times New Roman" pitchFamily="18" charset="0"/>
              </a:rPr>
              <a:t>Matthew 9.27-30</a:t>
            </a:r>
            <a:endParaRPr lang="en-US" dirty="0">
              <a:solidFill>
                <a:schemeClr val="tx1"/>
              </a:solidFill>
            </a:endParaRPr>
          </a:p>
        </p:txBody>
      </p:sp>
      <p:sp>
        <p:nvSpPr>
          <p:cNvPr id="3"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Mat 9:27  And when Jesus departed thence, two blind men followed him, crying, and saying, [Thou] Son of David, have mercy on us. </a:t>
            </a:r>
          </a:p>
          <a:p>
            <a:r>
              <a:rPr lang="en-US" sz="2400" i="1" dirty="0" smtClean="0">
                <a:latin typeface="Times New Roman" pitchFamily="18" charset="0"/>
                <a:cs typeface="Times New Roman" pitchFamily="18" charset="0"/>
              </a:rPr>
              <a:t>Mat 9:28  And when he was come into the house, the blind men came to him: and Jesus </a:t>
            </a:r>
            <a:r>
              <a:rPr lang="en-US" sz="2400" i="1" dirty="0" err="1" smtClean="0">
                <a:latin typeface="Times New Roman" pitchFamily="18" charset="0"/>
                <a:cs typeface="Times New Roman" pitchFamily="18" charset="0"/>
              </a:rPr>
              <a:t>saith</a:t>
            </a:r>
            <a:r>
              <a:rPr lang="en-US" sz="2400" i="1" dirty="0" smtClean="0">
                <a:latin typeface="Times New Roman" pitchFamily="18" charset="0"/>
                <a:cs typeface="Times New Roman" pitchFamily="18" charset="0"/>
              </a:rPr>
              <a:t> unto them, Believe ye that I am able to do this? They said unto him, Yea, Lord. </a:t>
            </a:r>
          </a:p>
          <a:p>
            <a:r>
              <a:rPr lang="en-US" sz="2400" i="1" dirty="0" smtClean="0">
                <a:latin typeface="Times New Roman" pitchFamily="18" charset="0"/>
                <a:cs typeface="Times New Roman" pitchFamily="18" charset="0"/>
              </a:rPr>
              <a:t>Mat 9:29  Then touched he their eyes, saying, According to your faith be it unto you. </a:t>
            </a:r>
          </a:p>
          <a:p>
            <a:r>
              <a:rPr lang="en-US" sz="2400" i="1" dirty="0" smtClean="0">
                <a:latin typeface="Times New Roman" pitchFamily="18" charset="0"/>
                <a:cs typeface="Times New Roman" pitchFamily="18" charset="0"/>
              </a:rPr>
              <a:t>Mat 9:30  And their eyes were opened; and Jesus </a:t>
            </a:r>
            <a:r>
              <a:rPr lang="en-US" sz="2400" i="1" dirty="0" err="1" smtClean="0">
                <a:latin typeface="Times New Roman" pitchFamily="18" charset="0"/>
                <a:cs typeface="Times New Roman" pitchFamily="18" charset="0"/>
              </a:rPr>
              <a:t>straitly</a:t>
            </a:r>
            <a:r>
              <a:rPr lang="en-US" sz="2400" i="1" dirty="0" smtClean="0">
                <a:latin typeface="Times New Roman" pitchFamily="18" charset="0"/>
                <a:cs typeface="Times New Roman" pitchFamily="18" charset="0"/>
              </a:rPr>
              <a:t> charged them, saying, See [that] no man know [it]. </a:t>
            </a:r>
            <a:endParaRPr lang="en-US"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Isaiah 55.1-5</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lstStyle/>
          <a:p>
            <a:r>
              <a:rPr lang="en-US" b="1" dirty="0" smtClean="0"/>
              <a:t>1</a:t>
            </a:r>
            <a:r>
              <a:rPr lang="en-US" dirty="0" smtClean="0"/>
              <a:t> Ho, every one that </a:t>
            </a:r>
            <a:r>
              <a:rPr lang="en-US" dirty="0" err="1" smtClean="0"/>
              <a:t>thirsteth</a:t>
            </a:r>
            <a:r>
              <a:rPr lang="en-US" dirty="0" smtClean="0"/>
              <a:t>, come ye to the waters, and he that hath no money; come ye, buy, and eat; yea, come, buy wine and milk without money and without price. </a:t>
            </a:r>
            <a:r>
              <a:rPr lang="en-US" b="1" dirty="0" smtClean="0"/>
              <a:t>2</a:t>
            </a:r>
            <a:r>
              <a:rPr lang="en-US" dirty="0" smtClean="0"/>
              <a:t> Wherefore do ye spend money for </a:t>
            </a:r>
            <a:r>
              <a:rPr lang="en-US" i="1" dirty="0" smtClean="0"/>
              <a:t>that which is</a:t>
            </a:r>
            <a:r>
              <a:rPr lang="en-US" dirty="0" smtClean="0"/>
              <a:t> not bread? and your </a:t>
            </a:r>
            <a:r>
              <a:rPr lang="en-US" dirty="0" err="1" smtClean="0"/>
              <a:t>labour</a:t>
            </a:r>
            <a:r>
              <a:rPr lang="en-US" dirty="0" smtClean="0"/>
              <a:t> for </a:t>
            </a:r>
            <a:r>
              <a:rPr lang="en-US" i="1" dirty="0" smtClean="0"/>
              <a:t>that which</a:t>
            </a:r>
            <a:r>
              <a:rPr lang="en-US" dirty="0" smtClean="0"/>
              <a:t> </a:t>
            </a:r>
            <a:r>
              <a:rPr lang="en-US" dirty="0" err="1" smtClean="0"/>
              <a:t>satisfieth</a:t>
            </a:r>
            <a:r>
              <a:rPr lang="en-US" dirty="0" smtClean="0"/>
              <a:t> not? hearken diligently unto me, and eat ye </a:t>
            </a:r>
            <a:r>
              <a:rPr lang="en-US" i="1" dirty="0" smtClean="0"/>
              <a:t>that which is</a:t>
            </a:r>
            <a:r>
              <a:rPr lang="en-US" dirty="0" smtClean="0"/>
              <a:t> good, and let your soul delight itself in fatness.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tx1"/>
                </a:solidFill>
                <a:latin typeface="Times New Roman" pitchFamily="18" charset="0"/>
              </a:rPr>
              <a:t>Matthew 13.58</a:t>
            </a:r>
            <a:endParaRPr lang="en-US" dirty="0"/>
          </a:p>
        </p:txBody>
      </p:sp>
      <p:sp>
        <p:nvSpPr>
          <p:cNvPr id="3" name="Content Placeholder 2"/>
          <p:cNvSpPr>
            <a:spLocks noGrp="1"/>
          </p:cNvSpPr>
          <p:nvPr>
            <p:ph idx="1"/>
          </p:nvPr>
        </p:nvSpPr>
        <p:spPr>
          <a:xfrm>
            <a:off x="457200" y="2743201"/>
            <a:ext cx="8229600" cy="2209800"/>
          </a:xfrm>
        </p:spPr>
        <p:txBody>
          <a:bodyPr/>
          <a:lstStyle/>
          <a:p>
            <a:pPr marL="0" indent="0">
              <a:buNone/>
            </a:pPr>
            <a:endParaRPr lang="en-US" i="1" dirty="0">
              <a:latin typeface="Times New Roman" pitchFamily="18" charset="0"/>
              <a:cs typeface="Times New Roman" pitchFamily="18" charset="0"/>
            </a:endParaRPr>
          </a:p>
          <a:p>
            <a:r>
              <a:rPr lang="en-US" i="1" dirty="0" smtClean="0">
                <a:latin typeface="Times New Roman" pitchFamily="18" charset="0"/>
                <a:cs typeface="Times New Roman" pitchFamily="18" charset="0"/>
              </a:rPr>
              <a:t>Mat 13:58   </a:t>
            </a:r>
            <a:r>
              <a:rPr lang="en-US" dirty="0" smtClean="0">
                <a:latin typeface="Times New Roman" pitchFamily="18" charset="0"/>
                <a:cs typeface="Times New Roman" pitchFamily="18" charset="0"/>
              </a:rPr>
              <a:t>And </a:t>
            </a:r>
            <a:r>
              <a:rPr lang="en-US" dirty="0">
                <a:latin typeface="Times New Roman" pitchFamily="18" charset="0"/>
                <a:cs typeface="Times New Roman" pitchFamily="18" charset="0"/>
              </a:rPr>
              <a:t>he did not many mighty works there because of their unbelief.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Matthew14.22-33</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600" i="1" dirty="0" smtClean="0">
                <a:latin typeface="Times New Roman" pitchFamily="18" charset="0"/>
                <a:cs typeface="Times New Roman" pitchFamily="18" charset="0"/>
              </a:rPr>
              <a:t>He walks on the sea to His disciples</a:t>
            </a:r>
          </a:p>
          <a:p>
            <a:r>
              <a:rPr lang="en-US" sz="1600" i="1" dirty="0" smtClean="0">
                <a:latin typeface="Times New Roman" pitchFamily="18" charset="0"/>
                <a:cs typeface="Times New Roman" pitchFamily="18" charset="0"/>
              </a:rPr>
              <a:t>22 And straightway Jesus constrained his disciples to get into a ship, and to go before him unto the other side, while he sent the multitudes away. 23 And when he had sent the multitudes away, he went up into a mountain apart to pray: and when the evening was come, he was there alone. 24 But the ship was now in the midst of the sea, tossed with waves: for the wind was contrary. 25 And in the fourth watch of the night Jesus went unto them, walking on the sea. 26 And when the disciples saw him walking on the sea, they were troubled, saying, It is a spirit; and they cried out for fear. 27 But straightway Jesus </a:t>
            </a:r>
            <a:r>
              <a:rPr lang="en-US" sz="1600" i="1" dirty="0" err="1" smtClean="0">
                <a:latin typeface="Times New Roman" pitchFamily="18" charset="0"/>
                <a:cs typeface="Times New Roman" pitchFamily="18" charset="0"/>
              </a:rPr>
              <a:t>spake</a:t>
            </a:r>
            <a:r>
              <a:rPr lang="en-US" sz="1600" i="1" dirty="0" smtClean="0">
                <a:latin typeface="Times New Roman" pitchFamily="18" charset="0"/>
                <a:cs typeface="Times New Roman" pitchFamily="18" charset="0"/>
              </a:rPr>
              <a:t> unto them, saying, Be of good cheer; it is I; be not afraid. 28 And Peter answered him and said, Lord, if it be thou, bid me come unto thee on the water. 29 And he said, Come. And when Peter was come down out of the ship, he walked on the water, to go to Jesus. 30 But when he saw the wind boisterous, he was afraid; and beginning to sink, he cried, saying, Lord, save me. 31 And immediately Jesus stretched forth his hand, and caught him, and said unto him, O thou of little faith, wherefore didst thou doubt? 32 And when they were come into the ship, the wind ceased. 33 Then they that were in the ship came and worshipped him, saying, Of a truth thou art the Son of God.</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21.18-22</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i="1" dirty="0" smtClean="0">
                <a:latin typeface="Times New Roman" pitchFamily="18" charset="0"/>
                <a:cs typeface="Times New Roman" pitchFamily="18" charset="0"/>
              </a:rPr>
              <a:t>Mat 21:18  Now in the morning as he returned into the city, he hungered. </a:t>
            </a:r>
          </a:p>
          <a:p>
            <a:r>
              <a:rPr lang="en-US" sz="2000" i="1" dirty="0" smtClean="0">
                <a:latin typeface="Times New Roman" pitchFamily="18" charset="0"/>
                <a:cs typeface="Times New Roman" pitchFamily="18" charset="0"/>
              </a:rPr>
              <a:t>Mat 21:19  And when he saw a fig tree in the way, he came to it, and found nothing thereon, but leaves only, and said unto it, Let no fruit grow on thee henceforward for ever. And presently the fig tree withered away. </a:t>
            </a:r>
          </a:p>
          <a:p>
            <a:r>
              <a:rPr lang="en-US" sz="2000" i="1" dirty="0" smtClean="0">
                <a:latin typeface="Times New Roman" pitchFamily="18" charset="0"/>
                <a:cs typeface="Times New Roman" pitchFamily="18" charset="0"/>
              </a:rPr>
              <a:t>Mat 21:20  And when the disciples saw [it], they </a:t>
            </a:r>
            <a:r>
              <a:rPr lang="en-US" sz="2000" i="1" dirty="0" err="1" smtClean="0">
                <a:latin typeface="Times New Roman" pitchFamily="18" charset="0"/>
                <a:cs typeface="Times New Roman" pitchFamily="18" charset="0"/>
              </a:rPr>
              <a:t>marvelled</a:t>
            </a:r>
            <a:r>
              <a:rPr lang="en-US" sz="2000" i="1" dirty="0" smtClean="0">
                <a:latin typeface="Times New Roman" pitchFamily="18" charset="0"/>
                <a:cs typeface="Times New Roman" pitchFamily="18" charset="0"/>
              </a:rPr>
              <a:t>, saying, How soon is the fig tree withered away! </a:t>
            </a:r>
          </a:p>
          <a:p>
            <a:r>
              <a:rPr lang="en-US" sz="2000" i="1" dirty="0" smtClean="0">
                <a:latin typeface="Times New Roman" pitchFamily="18" charset="0"/>
                <a:cs typeface="Times New Roman" pitchFamily="18" charset="0"/>
              </a:rPr>
              <a:t>Mat 21:21  Jesus answered and said unto them, Verily I say unto you, If ye have faith, and doubt not, ye shall not only do this [which is done] to the fig tree, but also if ye shall say unto this mountain, Be thou removed, and be thou cast into the sea; it shall be done. </a:t>
            </a:r>
          </a:p>
          <a:p>
            <a:r>
              <a:rPr lang="en-US" sz="2000" i="1" dirty="0" smtClean="0">
                <a:latin typeface="Times New Roman" pitchFamily="18" charset="0"/>
                <a:cs typeface="Times New Roman" pitchFamily="18" charset="0"/>
              </a:rPr>
              <a:t>Mat 21:22  And all things, whatsoever ye shall ask in prayer, believing, ye shall receive.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Mark 11.22-24</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Mar 11:22  And Jesus answering </a:t>
            </a:r>
            <a:r>
              <a:rPr lang="en-US" sz="2800" i="1" dirty="0" err="1" smtClean="0">
                <a:latin typeface="Times New Roman" pitchFamily="18" charset="0"/>
                <a:cs typeface="Times New Roman" pitchFamily="18" charset="0"/>
              </a:rPr>
              <a:t>saith</a:t>
            </a:r>
            <a:r>
              <a:rPr lang="en-US" sz="2800" i="1" dirty="0" smtClean="0">
                <a:latin typeface="Times New Roman" pitchFamily="18" charset="0"/>
                <a:cs typeface="Times New Roman" pitchFamily="18" charset="0"/>
              </a:rPr>
              <a:t> unto them, Have faith in God. </a:t>
            </a:r>
          </a:p>
          <a:p>
            <a:r>
              <a:rPr lang="en-US" sz="2800" i="1" dirty="0" smtClean="0">
                <a:latin typeface="Times New Roman" pitchFamily="18" charset="0"/>
                <a:cs typeface="Times New Roman" pitchFamily="18" charset="0"/>
              </a:rPr>
              <a:t>Mar 11:23  For verily I say unto you, That whosoever shall say unto this mountain, Be thou removed, and be thou cast into the sea; and shall not doubt in his heart, but shall believe that those things which he </a:t>
            </a:r>
            <a:r>
              <a:rPr lang="en-US" sz="2800" i="1" dirty="0" err="1" smtClean="0">
                <a:latin typeface="Times New Roman" pitchFamily="18" charset="0"/>
                <a:cs typeface="Times New Roman" pitchFamily="18" charset="0"/>
              </a:rPr>
              <a:t>saith</a:t>
            </a:r>
            <a:r>
              <a:rPr lang="en-US" sz="2800" i="1" dirty="0" smtClean="0">
                <a:latin typeface="Times New Roman" pitchFamily="18" charset="0"/>
                <a:cs typeface="Times New Roman" pitchFamily="18" charset="0"/>
              </a:rPr>
              <a:t> shall come to pass; he shall have whatsoever he </a:t>
            </a:r>
            <a:r>
              <a:rPr lang="en-US" sz="2800" i="1" dirty="0" err="1" smtClean="0">
                <a:latin typeface="Times New Roman" pitchFamily="18" charset="0"/>
                <a:cs typeface="Times New Roman" pitchFamily="18" charset="0"/>
              </a:rPr>
              <a:t>saith</a:t>
            </a:r>
            <a:r>
              <a:rPr lang="en-US" sz="2800" i="1" dirty="0" smtClean="0">
                <a:latin typeface="Times New Roman" pitchFamily="18" charset="0"/>
                <a:cs typeface="Times New Roman" pitchFamily="18" charset="0"/>
              </a:rPr>
              <a:t>. </a:t>
            </a:r>
          </a:p>
          <a:p>
            <a:r>
              <a:rPr lang="en-US" sz="2800" i="1" dirty="0" smtClean="0">
                <a:latin typeface="Times New Roman" pitchFamily="18" charset="0"/>
                <a:cs typeface="Times New Roman" pitchFamily="18" charset="0"/>
              </a:rPr>
              <a:t>Mar 11:24  Therefore I say unto you, What things </a:t>
            </a:r>
            <a:r>
              <a:rPr lang="en-US" sz="2800" i="1" dirty="0" err="1" smtClean="0">
                <a:latin typeface="Times New Roman" pitchFamily="18" charset="0"/>
                <a:cs typeface="Times New Roman" pitchFamily="18" charset="0"/>
              </a:rPr>
              <a:t>soever</a:t>
            </a:r>
            <a:r>
              <a:rPr lang="en-US" sz="2800" i="1" dirty="0" smtClean="0">
                <a:latin typeface="Times New Roman" pitchFamily="18" charset="0"/>
                <a:cs typeface="Times New Roman" pitchFamily="18" charset="0"/>
              </a:rPr>
              <a:t> ye desire, when ye pray, believe that ye receive [them], and ye shall have [them].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 have not found so great faith</a:t>
            </a:r>
            <a:endParaRPr lang="en-US" dirty="0"/>
          </a:p>
        </p:txBody>
      </p:sp>
      <p:sp>
        <p:nvSpPr>
          <p:cNvPr id="3" name="Content Placeholder 2"/>
          <p:cNvSpPr>
            <a:spLocks noGrp="1"/>
          </p:cNvSpPr>
          <p:nvPr>
            <p:ph idx="1"/>
          </p:nvPr>
        </p:nvSpPr>
        <p:spPr/>
        <p:txBody>
          <a:bodyPr/>
          <a:lstStyle/>
          <a:p>
            <a:r>
              <a:rPr lang="en-US" sz="2000" dirty="0" err="1" smtClean="0">
                <a:latin typeface="Times New Roman" pitchFamily="18" charset="0"/>
                <a:cs typeface="Times New Roman" pitchFamily="18" charset="0"/>
              </a:rPr>
              <a:t>Luk</a:t>
            </a:r>
            <a:r>
              <a:rPr lang="en-US" sz="2000" dirty="0" smtClean="0">
                <a:latin typeface="Times New Roman" pitchFamily="18" charset="0"/>
                <a:cs typeface="Times New Roman" pitchFamily="18" charset="0"/>
              </a:rPr>
              <a:t> 7:1  Now when he had ended all his sayings in the audience of the people, he entered into Capernaum. </a:t>
            </a:r>
          </a:p>
          <a:p>
            <a:r>
              <a:rPr lang="en-US" sz="2000" dirty="0" err="1" smtClean="0">
                <a:latin typeface="Times New Roman" pitchFamily="18" charset="0"/>
                <a:cs typeface="Times New Roman" pitchFamily="18" charset="0"/>
              </a:rPr>
              <a:t>Luk</a:t>
            </a:r>
            <a:r>
              <a:rPr lang="en-US" sz="2000" dirty="0" smtClean="0">
                <a:latin typeface="Times New Roman" pitchFamily="18" charset="0"/>
                <a:cs typeface="Times New Roman" pitchFamily="18" charset="0"/>
              </a:rPr>
              <a:t> 7:2  And a certain centurion's servant, who was dear unto him, was sick, and ready to die. </a:t>
            </a:r>
          </a:p>
          <a:p>
            <a:r>
              <a:rPr lang="en-US" sz="2000" dirty="0" err="1" smtClean="0">
                <a:latin typeface="Times New Roman" pitchFamily="18" charset="0"/>
                <a:cs typeface="Times New Roman" pitchFamily="18" charset="0"/>
              </a:rPr>
              <a:t>Luk</a:t>
            </a:r>
            <a:r>
              <a:rPr lang="en-US" sz="2000" dirty="0" smtClean="0">
                <a:latin typeface="Times New Roman" pitchFamily="18" charset="0"/>
                <a:cs typeface="Times New Roman" pitchFamily="18" charset="0"/>
              </a:rPr>
              <a:t> 7:3  And when he heard of Jesus, he sent unto him the elders of the Jews, beseeching him that he would come and heal his servant. </a:t>
            </a:r>
          </a:p>
          <a:p>
            <a:r>
              <a:rPr lang="en-US" sz="2000" dirty="0" err="1" smtClean="0">
                <a:latin typeface="Times New Roman" pitchFamily="18" charset="0"/>
                <a:cs typeface="Times New Roman" pitchFamily="18" charset="0"/>
              </a:rPr>
              <a:t>Luk</a:t>
            </a:r>
            <a:r>
              <a:rPr lang="en-US" sz="2000" dirty="0" smtClean="0">
                <a:latin typeface="Times New Roman" pitchFamily="18" charset="0"/>
                <a:cs typeface="Times New Roman" pitchFamily="18" charset="0"/>
              </a:rPr>
              <a:t> 7:4  And when they came to Jesus, they besought him instantly, saying, That he was worthy for whom he should do this: </a:t>
            </a:r>
          </a:p>
          <a:p>
            <a:r>
              <a:rPr lang="en-US" sz="2000" dirty="0" err="1" smtClean="0">
                <a:latin typeface="Times New Roman" pitchFamily="18" charset="0"/>
                <a:cs typeface="Times New Roman" pitchFamily="18" charset="0"/>
              </a:rPr>
              <a:t>Luk</a:t>
            </a:r>
            <a:r>
              <a:rPr lang="en-US" sz="2000" dirty="0" smtClean="0">
                <a:latin typeface="Times New Roman" pitchFamily="18" charset="0"/>
                <a:cs typeface="Times New Roman" pitchFamily="18" charset="0"/>
              </a:rPr>
              <a:t> 7:5  For he </a:t>
            </a:r>
            <a:r>
              <a:rPr lang="en-US" sz="2000" dirty="0" err="1" smtClean="0">
                <a:latin typeface="Times New Roman" pitchFamily="18" charset="0"/>
                <a:cs typeface="Times New Roman" pitchFamily="18" charset="0"/>
              </a:rPr>
              <a:t>loveth</a:t>
            </a:r>
            <a:r>
              <a:rPr lang="en-US" sz="2000" dirty="0" smtClean="0">
                <a:latin typeface="Times New Roman" pitchFamily="18" charset="0"/>
                <a:cs typeface="Times New Roman" pitchFamily="18" charset="0"/>
              </a:rPr>
              <a:t> our nation, and he hath built us a synagogue. </a:t>
            </a:r>
          </a:p>
          <a:p>
            <a:r>
              <a:rPr lang="en-US" sz="2000" dirty="0" err="1" smtClean="0">
                <a:latin typeface="Times New Roman" pitchFamily="18" charset="0"/>
                <a:cs typeface="Times New Roman" pitchFamily="18" charset="0"/>
              </a:rPr>
              <a:t>Luk</a:t>
            </a:r>
            <a:r>
              <a:rPr lang="en-US" sz="2000" dirty="0" smtClean="0">
                <a:latin typeface="Times New Roman" pitchFamily="18" charset="0"/>
                <a:cs typeface="Times New Roman" pitchFamily="18" charset="0"/>
              </a:rPr>
              <a:t> 7:6  Then Jesus went with them. And when he was now not far from the house, the centurion sent friends to him, saying unto him, Lord, trouble not thyself: for I am not worthy that thou </a:t>
            </a:r>
            <a:r>
              <a:rPr lang="en-US" sz="2000" dirty="0" err="1" smtClean="0">
                <a:latin typeface="Times New Roman" pitchFamily="18" charset="0"/>
                <a:cs typeface="Times New Roman" pitchFamily="18" charset="0"/>
              </a:rPr>
              <a:t>shouldest</a:t>
            </a:r>
            <a:r>
              <a:rPr lang="en-US" sz="2000" dirty="0" smtClean="0">
                <a:latin typeface="Times New Roman" pitchFamily="18" charset="0"/>
                <a:cs typeface="Times New Roman" pitchFamily="18" charset="0"/>
              </a:rPr>
              <a:t> enter under my roof: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7.1-11</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05000"/>
            <a:ext cx="8229600" cy="4221163"/>
          </a:xfrm>
        </p:spPr>
        <p:txBody>
          <a:bodyPr/>
          <a:lstStyle/>
          <a:p>
            <a:r>
              <a:rPr lang="en-US" sz="2800" dirty="0" err="1">
                <a:latin typeface="Times New Roman" pitchFamily="18" charset="0"/>
                <a:cs typeface="Times New Roman" pitchFamily="18" charset="0"/>
              </a:rPr>
              <a:t>Luk</a:t>
            </a:r>
            <a:r>
              <a:rPr lang="en-US" sz="2800" dirty="0">
                <a:latin typeface="Times New Roman" pitchFamily="18" charset="0"/>
                <a:cs typeface="Times New Roman" pitchFamily="18" charset="0"/>
              </a:rPr>
              <a:t> 7:7  Wherefore neither thought I myself worthy to come unto thee: but say in a word, and my servant shall be healed. </a:t>
            </a:r>
          </a:p>
          <a:p>
            <a:r>
              <a:rPr lang="en-US" sz="2800" dirty="0" err="1">
                <a:latin typeface="Times New Roman" pitchFamily="18" charset="0"/>
                <a:cs typeface="Times New Roman" pitchFamily="18" charset="0"/>
              </a:rPr>
              <a:t>Luk</a:t>
            </a:r>
            <a:r>
              <a:rPr lang="en-US" sz="2800" dirty="0">
                <a:latin typeface="Times New Roman" pitchFamily="18" charset="0"/>
                <a:cs typeface="Times New Roman" pitchFamily="18" charset="0"/>
              </a:rPr>
              <a:t> 7:8  For I also am a man set under authority, having under me soldiers, and I say unto one, Go, and he </a:t>
            </a:r>
            <a:r>
              <a:rPr lang="en-US" sz="2800" dirty="0" err="1">
                <a:latin typeface="Times New Roman" pitchFamily="18" charset="0"/>
                <a:cs typeface="Times New Roman" pitchFamily="18" charset="0"/>
              </a:rPr>
              <a:t>goeth</a:t>
            </a:r>
            <a:r>
              <a:rPr lang="en-US" sz="2800" dirty="0">
                <a:latin typeface="Times New Roman" pitchFamily="18" charset="0"/>
                <a:cs typeface="Times New Roman" pitchFamily="18" charset="0"/>
              </a:rPr>
              <a:t>; and to another, Come, and he cometh; and to my servant, Do this, and he doeth </a:t>
            </a:r>
            <a:r>
              <a:rPr lang="en-US" sz="2800" i="1" dirty="0">
                <a:latin typeface="Times New Roman" pitchFamily="18" charset="0"/>
                <a:cs typeface="Times New Roman" pitchFamily="18" charset="0"/>
              </a:rPr>
              <a:t>[it]. </a:t>
            </a:r>
          </a:p>
        </p:txBody>
      </p:sp>
    </p:spTree>
    <p:extLst>
      <p:ext uri="{BB962C8B-B14F-4D97-AF65-F5344CB8AC3E}">
        <p14:creationId xmlns:p14="http://schemas.microsoft.com/office/powerpoint/2010/main" val="24980329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Times New Roman" pitchFamily="18" charset="0"/>
                <a:cs typeface="Times New Roman" pitchFamily="18" charset="0"/>
              </a:rPr>
              <a:t>Luke </a:t>
            </a:r>
            <a:r>
              <a:rPr lang="en-US" i="1" dirty="0" smtClean="0">
                <a:latin typeface="Times New Roman" pitchFamily="18" charset="0"/>
                <a:cs typeface="Times New Roman" pitchFamily="18" charset="0"/>
              </a:rPr>
              <a:t>7.1-11 cont.</a:t>
            </a:r>
            <a:endParaRPr lang="en-US" dirty="0"/>
          </a:p>
        </p:txBody>
      </p:sp>
      <p:sp>
        <p:nvSpPr>
          <p:cNvPr id="3" name="Content Placeholder 2"/>
          <p:cNvSpPr>
            <a:spLocks noGrp="1"/>
          </p:cNvSpPr>
          <p:nvPr>
            <p:ph idx="1"/>
          </p:nvPr>
        </p:nvSpPr>
        <p:spPr/>
        <p:txBody>
          <a:bodyPr/>
          <a:lstStyle/>
          <a:p>
            <a:r>
              <a:rPr lang="en-US" sz="2800" dirty="0" err="1">
                <a:latin typeface="Times New Roman" pitchFamily="18" charset="0"/>
                <a:cs typeface="Times New Roman" pitchFamily="18" charset="0"/>
              </a:rPr>
              <a:t>Luk</a:t>
            </a:r>
            <a:r>
              <a:rPr lang="en-US" sz="2800" dirty="0">
                <a:latin typeface="Times New Roman" pitchFamily="18" charset="0"/>
                <a:cs typeface="Times New Roman" pitchFamily="18" charset="0"/>
              </a:rPr>
              <a:t> 7:9  When Jesus heard these things, he </a:t>
            </a:r>
            <a:r>
              <a:rPr lang="en-US" sz="2800" dirty="0" err="1">
                <a:latin typeface="Times New Roman" pitchFamily="18" charset="0"/>
                <a:cs typeface="Times New Roman" pitchFamily="18" charset="0"/>
              </a:rPr>
              <a:t>marvelled</a:t>
            </a:r>
            <a:r>
              <a:rPr lang="en-US" sz="2800" dirty="0">
                <a:latin typeface="Times New Roman" pitchFamily="18" charset="0"/>
                <a:cs typeface="Times New Roman" pitchFamily="18" charset="0"/>
              </a:rPr>
              <a:t> at him, and turned him about, and said unto the people that followed him, I say unto you, </a:t>
            </a:r>
            <a:r>
              <a:rPr lang="en-US" sz="2800" b="1" dirty="0">
                <a:latin typeface="Times New Roman" pitchFamily="18" charset="0"/>
                <a:cs typeface="Times New Roman" pitchFamily="18" charset="0"/>
              </a:rPr>
              <a:t>I have not found so great faith, no, not in Israel</a:t>
            </a:r>
            <a:r>
              <a:rPr lang="en-US" sz="2800" dirty="0">
                <a:latin typeface="Times New Roman" pitchFamily="18" charset="0"/>
                <a:cs typeface="Times New Roman" pitchFamily="18" charset="0"/>
              </a:rPr>
              <a:t>. </a:t>
            </a:r>
          </a:p>
          <a:p>
            <a:r>
              <a:rPr lang="en-US" sz="2800" dirty="0" err="1">
                <a:latin typeface="Times New Roman" pitchFamily="18" charset="0"/>
                <a:cs typeface="Times New Roman" pitchFamily="18" charset="0"/>
              </a:rPr>
              <a:t>Luk</a:t>
            </a:r>
            <a:r>
              <a:rPr lang="en-US" sz="2800" dirty="0">
                <a:latin typeface="Times New Roman" pitchFamily="18" charset="0"/>
                <a:cs typeface="Times New Roman" pitchFamily="18" charset="0"/>
              </a:rPr>
              <a:t> 7:10  And they that were sent, returning to the house, found the servant whole that had been sick. </a:t>
            </a:r>
          </a:p>
          <a:p>
            <a:r>
              <a:rPr lang="en-US" sz="2800" dirty="0" err="1">
                <a:latin typeface="Times New Roman" pitchFamily="18" charset="0"/>
                <a:cs typeface="Times New Roman" pitchFamily="18" charset="0"/>
              </a:rPr>
              <a:t>Luk</a:t>
            </a:r>
            <a:r>
              <a:rPr lang="en-US" sz="2800" dirty="0">
                <a:latin typeface="Times New Roman" pitchFamily="18" charset="0"/>
                <a:cs typeface="Times New Roman" pitchFamily="18" charset="0"/>
              </a:rPr>
              <a:t> 7:11  And it came to pass the day after, that he went into a city called Nain; and many of his disciples went with him, and much people. </a:t>
            </a:r>
          </a:p>
          <a:p>
            <a:endParaRPr lang="en-US" dirty="0"/>
          </a:p>
        </p:txBody>
      </p:sp>
    </p:spTree>
    <p:extLst>
      <p:ext uri="{BB962C8B-B14F-4D97-AF65-F5344CB8AC3E}">
        <p14:creationId xmlns:p14="http://schemas.microsoft.com/office/powerpoint/2010/main" val="1175602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Times New Roman" pitchFamily="18" charset="0"/>
                <a:cs typeface="Times New Roman" pitchFamily="18" charset="0"/>
              </a:rPr>
              <a:t>Isaiah </a:t>
            </a:r>
            <a:r>
              <a:rPr lang="en-US" i="1" dirty="0" smtClean="0">
                <a:latin typeface="Times New Roman" pitchFamily="18" charset="0"/>
                <a:cs typeface="Times New Roman" pitchFamily="18" charset="0"/>
              </a:rPr>
              <a:t>55.1-5  cont.</a:t>
            </a:r>
            <a:endParaRPr lang="en-US" dirty="0"/>
          </a:p>
        </p:txBody>
      </p:sp>
      <p:sp>
        <p:nvSpPr>
          <p:cNvPr id="3" name="Content Placeholder 2"/>
          <p:cNvSpPr>
            <a:spLocks noGrp="1"/>
          </p:cNvSpPr>
          <p:nvPr>
            <p:ph idx="1"/>
          </p:nvPr>
        </p:nvSpPr>
        <p:spPr>
          <a:xfrm>
            <a:off x="457200" y="1981200"/>
            <a:ext cx="8229600" cy="4144963"/>
          </a:xfrm>
        </p:spPr>
        <p:txBody>
          <a:bodyPr/>
          <a:lstStyle/>
          <a:p>
            <a:r>
              <a:rPr lang="en-US" b="1" dirty="0"/>
              <a:t>3</a:t>
            </a:r>
            <a:r>
              <a:rPr lang="en-US" dirty="0"/>
              <a:t> Incline your ear, and come unto me: hear, and your soul shall live; and I will make an everlasting covenant with you, </a:t>
            </a:r>
            <a:r>
              <a:rPr lang="en-US" i="1" dirty="0"/>
              <a:t>even</a:t>
            </a:r>
            <a:r>
              <a:rPr lang="en-US" dirty="0"/>
              <a:t> the sure mercies of David. </a:t>
            </a:r>
            <a:r>
              <a:rPr lang="en-US" b="1" dirty="0"/>
              <a:t>4</a:t>
            </a:r>
            <a:r>
              <a:rPr lang="en-US" dirty="0"/>
              <a:t> Behold, I have given him </a:t>
            </a:r>
            <a:r>
              <a:rPr lang="en-US" i="1" dirty="0"/>
              <a:t>for</a:t>
            </a:r>
            <a:r>
              <a:rPr lang="en-US" dirty="0"/>
              <a:t> a witness to the people, a leader and commander to the people. </a:t>
            </a:r>
          </a:p>
        </p:txBody>
      </p:sp>
    </p:spTree>
    <p:extLst>
      <p:ext uri="{BB962C8B-B14F-4D97-AF65-F5344CB8AC3E}">
        <p14:creationId xmlns:p14="http://schemas.microsoft.com/office/powerpoint/2010/main" val="4006772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Times New Roman" pitchFamily="18" charset="0"/>
                <a:cs typeface="Times New Roman" pitchFamily="18" charset="0"/>
              </a:rPr>
              <a:t>Isaiah 55.1-5  cont.</a:t>
            </a:r>
            <a:endParaRPr lang="en-US" dirty="0"/>
          </a:p>
        </p:txBody>
      </p:sp>
      <p:sp>
        <p:nvSpPr>
          <p:cNvPr id="3" name="Content Placeholder 2"/>
          <p:cNvSpPr>
            <a:spLocks noGrp="1"/>
          </p:cNvSpPr>
          <p:nvPr>
            <p:ph idx="1"/>
          </p:nvPr>
        </p:nvSpPr>
        <p:spPr/>
        <p:txBody>
          <a:bodyPr/>
          <a:lstStyle/>
          <a:p>
            <a:endParaRPr lang="en-US" b="1" dirty="0" smtClean="0"/>
          </a:p>
          <a:p>
            <a:r>
              <a:rPr lang="en-US" b="1" dirty="0" smtClean="0"/>
              <a:t>5</a:t>
            </a:r>
            <a:r>
              <a:rPr lang="en-US" dirty="0"/>
              <a:t> Behold, thou shalt call a nation </a:t>
            </a:r>
            <a:r>
              <a:rPr lang="en-US" i="1" dirty="0"/>
              <a:t>that</a:t>
            </a:r>
            <a:r>
              <a:rPr lang="en-US" dirty="0"/>
              <a:t> thou </a:t>
            </a:r>
            <a:r>
              <a:rPr lang="en-US" dirty="0" err="1"/>
              <a:t>knowest</a:t>
            </a:r>
            <a:r>
              <a:rPr lang="en-US" dirty="0"/>
              <a:t> not, and nations </a:t>
            </a:r>
            <a:r>
              <a:rPr lang="en-US" i="1" dirty="0"/>
              <a:t>that</a:t>
            </a:r>
            <a:r>
              <a:rPr lang="en-US" dirty="0"/>
              <a:t> knew not thee shall run unto thee because of the LORD thy God, and for the Holy One of Israel; for he hath glorified thee. Isaiah 55:1-5 (</a:t>
            </a:r>
            <a:r>
              <a:rPr lang="en-US" dirty="0" err="1"/>
              <a:t>KJV</a:t>
            </a:r>
            <a:r>
              <a:rPr lang="en-US" dirty="0"/>
              <a:t>)</a:t>
            </a:r>
          </a:p>
          <a:p>
            <a:endParaRPr lang="en-US" dirty="0"/>
          </a:p>
        </p:txBody>
      </p:sp>
    </p:spTree>
    <p:extLst>
      <p:ext uri="{BB962C8B-B14F-4D97-AF65-F5344CB8AC3E}">
        <p14:creationId xmlns:p14="http://schemas.microsoft.com/office/powerpoint/2010/main" val="2899893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10:13-17</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For whosoever shall call upon the name of the Lord shall be saved. </a:t>
            </a:r>
          </a:p>
          <a:p>
            <a:r>
              <a:rPr lang="en-US" i="1" dirty="0" smtClean="0">
                <a:latin typeface="Times New Roman" pitchFamily="18" charset="0"/>
                <a:cs typeface="Times New Roman" pitchFamily="18" charset="0"/>
              </a:rPr>
              <a:t>How then shall they call on him in whom they have not believed? and how shall they believe in him of whom they have not heard? and how shall they hear without a preacher?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TotalTime>
  <Words>5427</Words>
  <Application>Microsoft Office PowerPoint</Application>
  <PresentationFormat>On-screen Show (4:3)</PresentationFormat>
  <Paragraphs>313</Paragraphs>
  <Slides>66</Slides>
  <Notes>0</Notes>
  <HiddenSlides>0</HiddenSlides>
  <MMClips>0</MMClips>
  <ScaleCrop>false</ScaleCrop>
  <HeadingPairs>
    <vt:vector size="4" baseType="variant">
      <vt:variant>
        <vt:lpstr>Theme</vt:lpstr>
      </vt:variant>
      <vt:variant>
        <vt:i4>2</vt:i4>
      </vt:variant>
      <vt:variant>
        <vt:lpstr>Slide Titles</vt:lpstr>
      </vt:variant>
      <vt:variant>
        <vt:i4>66</vt:i4>
      </vt:variant>
    </vt:vector>
  </HeadingPairs>
  <TitlesOfParts>
    <vt:vector size="68" baseType="lpstr">
      <vt:lpstr>Default Design</vt:lpstr>
      <vt:lpstr>Concourse</vt:lpstr>
      <vt:lpstr>Mighty in the Word of the Lord     </vt:lpstr>
      <vt:lpstr>Mighty in the Word of the Lord  </vt:lpstr>
      <vt:lpstr>Mighty in the Word of the Lord  </vt:lpstr>
      <vt:lpstr>Faith </vt:lpstr>
      <vt:lpstr>Healing Experience</vt:lpstr>
      <vt:lpstr>Isaiah 55.1-5</vt:lpstr>
      <vt:lpstr>Isaiah 55.1-5  cont.</vt:lpstr>
      <vt:lpstr>Isaiah 55.1-5  cont.</vt:lpstr>
      <vt:lpstr>Romans 10:13-17</vt:lpstr>
      <vt:lpstr>Romans 10:13-17 cont.</vt:lpstr>
      <vt:lpstr>Faith – Mark 11.22-26</vt:lpstr>
      <vt:lpstr>Faith – Romans 1.16-17</vt:lpstr>
      <vt:lpstr>Strong’s Hebrew and Greek Dictionaries</vt:lpstr>
      <vt:lpstr>Thayer’s Greek Definitions</vt:lpstr>
      <vt:lpstr>King James Concordance</vt:lpstr>
      <vt:lpstr>King James Concordance cont.</vt:lpstr>
      <vt:lpstr>King James Concordance cont.</vt:lpstr>
      <vt:lpstr>King James Concordance cont.</vt:lpstr>
      <vt:lpstr>King James Concordance cont.</vt:lpstr>
      <vt:lpstr>King James Concordance cont.</vt:lpstr>
      <vt:lpstr>Thayer’s Greek Definitions</vt:lpstr>
      <vt:lpstr>Thayer’s Greek Definitions cont.</vt:lpstr>
      <vt:lpstr>Thayer’s Greek Definitions cont.</vt:lpstr>
      <vt:lpstr>King James Concordance</vt:lpstr>
      <vt:lpstr>King James Concordance cont.</vt:lpstr>
      <vt:lpstr>King James Concordance cont.</vt:lpstr>
      <vt:lpstr>King James Concordance cont.</vt:lpstr>
      <vt:lpstr>Strong’s Hebrew and Greek Dictionaries</vt:lpstr>
      <vt:lpstr>Thayer’s Greek Definitions</vt:lpstr>
      <vt:lpstr>Thayer’s Greek Definitions cont.</vt:lpstr>
      <vt:lpstr>Thayer’s Greek Definitions cont.</vt:lpstr>
      <vt:lpstr>King James Concordance</vt:lpstr>
      <vt:lpstr>King James Concordance cont.</vt:lpstr>
      <vt:lpstr>King James Concordance cont.</vt:lpstr>
      <vt:lpstr>King James Concordance cont.</vt:lpstr>
      <vt:lpstr>Faith - Romans 4.13-21</vt:lpstr>
      <vt:lpstr>Romans 4.13-21 cont.</vt:lpstr>
      <vt:lpstr>Faith – Romans 10.13-17</vt:lpstr>
      <vt:lpstr>Faith – Ephesians 3.20-21</vt:lpstr>
      <vt:lpstr>Faith – II Corinthians 5.5-8</vt:lpstr>
      <vt:lpstr>Faith - Hebrews 11.1-38</vt:lpstr>
      <vt:lpstr>Hebrews 11.1-38 cont.</vt:lpstr>
      <vt:lpstr>Hebrews 11.1-38 cont.</vt:lpstr>
      <vt:lpstr>Hebrews 11.1-38 cont.</vt:lpstr>
      <vt:lpstr>Hebrews 11.1-38 cont.</vt:lpstr>
      <vt:lpstr>Hebrews 11.1-38 cont.</vt:lpstr>
      <vt:lpstr>Hebrews 11.1-38 cont.</vt:lpstr>
      <vt:lpstr>Hebrews 11.1-38 cont.</vt:lpstr>
      <vt:lpstr>Hebrews 11.1-38 cont.</vt:lpstr>
      <vt:lpstr>Hebrews 11.1-38 cont.</vt:lpstr>
      <vt:lpstr>Hebrews 11.31</vt:lpstr>
      <vt:lpstr>Hebrews 11.1-38 cont.</vt:lpstr>
      <vt:lpstr>Hebrews 11.1-38 cont.</vt:lpstr>
      <vt:lpstr>Hebrews 11.1-38 cont.</vt:lpstr>
      <vt:lpstr>Faith – James 1.5-8</vt:lpstr>
      <vt:lpstr>Faith – James 5.13-16</vt:lpstr>
      <vt:lpstr>Faith – Matthew 8.8-10</vt:lpstr>
      <vt:lpstr>Matthew 8.23-27</vt:lpstr>
      <vt:lpstr>Matthew 9.27-30</vt:lpstr>
      <vt:lpstr>Matthew 13.58</vt:lpstr>
      <vt:lpstr>Matthew14.22-33</vt:lpstr>
      <vt:lpstr>Matthew 21.18-22</vt:lpstr>
      <vt:lpstr>Mark 11.22-24</vt:lpstr>
      <vt:lpstr>I have not found so great faith</vt:lpstr>
      <vt:lpstr>Luke 7.1-11</vt:lpstr>
      <vt:lpstr>Luke 7.1-11 cont.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96</cp:revision>
  <dcterms:created xsi:type="dcterms:W3CDTF">2007-10-10T09:43:01Z</dcterms:created>
  <dcterms:modified xsi:type="dcterms:W3CDTF">2021-03-05T03:11:29Z</dcterms:modified>
</cp:coreProperties>
</file>